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Rg st="1" end="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F156DFA-FE49-4989-8577-58E784E73336}" type="datetimeFigureOut">
              <a:rPr lang="pl-PL" smtClean="0"/>
              <a:t>14.04.2021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F0ED1A3-DF73-4CE3-943E-D53356B008A6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5400" i="1" dirty="0">
                <a:solidFill>
                  <a:schemeClr val="bg1"/>
                </a:solidFill>
              </a:rPr>
              <a:t>My </a:t>
            </a:r>
            <a:r>
              <a:rPr lang="pl-PL" sz="5400" i="1" dirty="0" err="1">
                <a:solidFill>
                  <a:schemeClr val="bg1"/>
                </a:solidFill>
              </a:rPr>
              <a:t>dream</a:t>
            </a:r>
            <a:r>
              <a:rPr lang="pl-PL" sz="5400" i="1" dirty="0">
                <a:solidFill>
                  <a:schemeClr val="bg1"/>
                </a:solidFill>
              </a:rPr>
              <a:t> </a:t>
            </a:r>
            <a:r>
              <a:rPr lang="pl-PL" sz="5400" i="1" dirty="0" err="1">
                <a:solidFill>
                  <a:schemeClr val="bg1"/>
                </a:solidFill>
              </a:rPr>
              <a:t>job</a:t>
            </a:r>
            <a:endParaRPr lang="pl-PL" sz="5400" i="1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b="1" i="1" dirty="0">
                <a:solidFill>
                  <a:schemeClr val="bg1"/>
                </a:solidFill>
              </a:rPr>
              <a:t>Presentation by Wiktoria </a:t>
            </a:r>
            <a:r>
              <a:rPr lang="pl-PL" b="1" i="1" dirty="0" err="1">
                <a:solidFill>
                  <a:schemeClr val="bg1"/>
                </a:solidFill>
              </a:rPr>
              <a:t>Tempes</a:t>
            </a:r>
            <a:endParaRPr lang="pl-PL" b="1" i="1" dirty="0">
              <a:solidFill>
                <a:schemeClr val="bg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437112"/>
            <a:ext cx="3803848" cy="202554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60648"/>
            <a:ext cx="2095500" cy="139446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0494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4000">
        <p14:honeycomb/>
      </p:transition>
    </mc:Choice>
    <mc:Fallback xmlns="">
      <p:transition spd="slow" advClick="0" advTm="4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400" i="1" u="sng" dirty="0" err="1">
                <a:solidFill>
                  <a:srgbClr val="FF0000"/>
                </a:solidFill>
              </a:rPr>
              <a:t>Women’s</a:t>
            </a:r>
            <a:r>
              <a:rPr lang="pl-PL" sz="4400" i="1" u="sng" dirty="0">
                <a:solidFill>
                  <a:srgbClr val="FF0000"/>
                </a:solidFill>
              </a:rPr>
              <a:t> </a:t>
            </a:r>
            <a:r>
              <a:rPr lang="pl-PL" sz="4400" i="1" u="sng" dirty="0" err="1">
                <a:solidFill>
                  <a:srgbClr val="FF0000"/>
                </a:solidFill>
              </a:rPr>
              <a:t>beautician</a:t>
            </a:r>
            <a:br>
              <a:rPr lang="pl-PL" sz="4400" i="1" u="sng" dirty="0">
                <a:solidFill>
                  <a:srgbClr val="FF0000"/>
                </a:solidFill>
              </a:rPr>
            </a:br>
            <a:r>
              <a:rPr lang="pl-PL" sz="4400" i="1" u="sng" dirty="0">
                <a:solidFill>
                  <a:srgbClr val="FF0000"/>
                </a:solidFill>
              </a:rPr>
              <a:t>damska kosmetyczka</a:t>
            </a:r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60848"/>
            <a:ext cx="2884093" cy="19192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933056"/>
            <a:ext cx="4176464" cy="218229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10184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4000">
        <p14:honeycomb/>
      </p:transition>
    </mc:Choice>
    <mc:Fallback xmlns="">
      <p:transition spd="slow" advTm="4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The </a:t>
            </a:r>
            <a:r>
              <a:rPr lang="pl-PL" dirty="0" err="1"/>
              <a:t>profession</a:t>
            </a:r>
            <a:r>
              <a:rPr lang="pl-PL" dirty="0"/>
              <a:t> of a </a:t>
            </a:r>
            <a:r>
              <a:rPr lang="pl-PL" dirty="0" err="1"/>
              <a:t>beautician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profession</a:t>
            </a:r>
            <a:r>
              <a:rPr lang="pl-PL" dirty="0"/>
              <a:t> </a:t>
            </a:r>
            <a:r>
              <a:rPr lang="pl-PL" dirty="0" err="1"/>
              <a:t>classified</a:t>
            </a:r>
            <a:r>
              <a:rPr lang="pl-PL" dirty="0"/>
              <a:t> as </a:t>
            </a:r>
            <a:r>
              <a:rPr lang="pl-PL" dirty="0" err="1"/>
              <a:t>personal</a:t>
            </a:r>
            <a:r>
              <a:rPr lang="pl-PL" dirty="0"/>
              <a:t> services,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includes</a:t>
            </a:r>
            <a:r>
              <a:rPr lang="pl-PL" dirty="0"/>
              <a:t> </a:t>
            </a:r>
            <a:r>
              <a:rPr lang="pl-PL" dirty="0" err="1"/>
              <a:t>activities</a:t>
            </a:r>
            <a:r>
              <a:rPr lang="pl-PL" dirty="0"/>
              <a:t> </a:t>
            </a:r>
            <a:r>
              <a:rPr lang="pl-PL" dirty="0" err="1"/>
              <a:t>related</a:t>
            </a:r>
            <a:r>
              <a:rPr lang="pl-PL" dirty="0"/>
              <a:t> to the performance of </a:t>
            </a:r>
            <a:r>
              <a:rPr lang="pl-PL" dirty="0" err="1"/>
              <a:t>beauty</a:t>
            </a:r>
            <a:r>
              <a:rPr lang="pl-PL" dirty="0"/>
              <a:t> </a:t>
            </a:r>
            <a:r>
              <a:rPr lang="pl-PL" dirty="0" err="1"/>
              <a:t>treatments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not my </a:t>
            </a:r>
            <a:r>
              <a:rPr lang="pl-PL" dirty="0" err="1"/>
              <a:t>dream</a:t>
            </a:r>
            <a:r>
              <a:rPr lang="pl-PL" dirty="0"/>
              <a:t> </a:t>
            </a:r>
            <a:r>
              <a:rPr lang="pl-PL" dirty="0" err="1"/>
              <a:t>job</a:t>
            </a:r>
            <a:r>
              <a:rPr lang="pl-PL" dirty="0"/>
              <a:t>, but I </a:t>
            </a:r>
            <a:r>
              <a:rPr lang="pl-PL" dirty="0" err="1"/>
              <a:t>could</a:t>
            </a:r>
            <a:r>
              <a:rPr lang="pl-PL" dirty="0"/>
              <a:t> </a:t>
            </a:r>
            <a:r>
              <a:rPr lang="pl-PL" dirty="0" err="1"/>
              <a:t>become</a:t>
            </a:r>
            <a:r>
              <a:rPr lang="pl-PL" dirty="0"/>
              <a:t> a </a:t>
            </a:r>
            <a:r>
              <a:rPr lang="pl-PL" dirty="0" err="1"/>
              <a:t>beautician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dirty="0"/>
              <a:t>I </a:t>
            </a:r>
            <a:r>
              <a:rPr lang="pl-PL" dirty="0" err="1"/>
              <a:t>like</a:t>
            </a:r>
            <a:r>
              <a:rPr lang="pl-PL" dirty="0"/>
              <a:t> </a:t>
            </a:r>
            <a:r>
              <a:rPr lang="pl-PL" dirty="0" err="1"/>
              <a:t>being</a:t>
            </a:r>
            <a:r>
              <a:rPr lang="pl-PL" dirty="0"/>
              <a:t> to with </a:t>
            </a:r>
            <a:r>
              <a:rPr lang="pl-PL" dirty="0" err="1"/>
              <a:t>people</a:t>
            </a:r>
            <a:r>
              <a:rPr lang="pl-PL" dirty="0"/>
              <a:t> and I </a:t>
            </a:r>
            <a:r>
              <a:rPr lang="pl-PL" dirty="0" err="1"/>
              <a:t>like</a:t>
            </a:r>
            <a:r>
              <a:rPr lang="pl-PL" dirty="0"/>
              <a:t> </a:t>
            </a:r>
            <a:r>
              <a:rPr lang="pl-PL" dirty="0" err="1"/>
              <a:t>when</a:t>
            </a:r>
            <a:r>
              <a:rPr lang="pl-PL" dirty="0"/>
              <a:t> a </a:t>
            </a:r>
            <a:r>
              <a:rPr lang="pl-PL" dirty="0" err="1"/>
              <a:t>woman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satisfied</a:t>
            </a:r>
            <a:r>
              <a:rPr lang="pl-PL" dirty="0"/>
              <a:t> with </a:t>
            </a:r>
            <a:r>
              <a:rPr lang="pl-PL" dirty="0" err="1"/>
              <a:t>her</a:t>
            </a:r>
            <a:r>
              <a:rPr lang="pl-PL" dirty="0"/>
              <a:t> </a:t>
            </a:r>
            <a:r>
              <a:rPr lang="pl-PL" dirty="0" err="1"/>
              <a:t>appearance</a:t>
            </a:r>
            <a:r>
              <a:rPr lang="pl-PL" dirty="0"/>
              <a:t>.</a:t>
            </a:r>
          </a:p>
          <a:p>
            <a:r>
              <a:rPr lang="pl-PL" dirty="0" err="1"/>
              <a:t>When</a:t>
            </a:r>
            <a:r>
              <a:rPr lang="pl-PL" dirty="0"/>
              <a:t> I go to the </a:t>
            </a:r>
            <a:r>
              <a:rPr lang="pl-PL" dirty="0" err="1"/>
              <a:t>beautician</a:t>
            </a:r>
            <a:r>
              <a:rPr lang="pl-PL" dirty="0"/>
              <a:t> for </a:t>
            </a:r>
            <a:r>
              <a:rPr lang="pl-PL" dirty="0" err="1"/>
              <a:t>nail</a:t>
            </a:r>
            <a:r>
              <a:rPr lang="pl-PL" dirty="0"/>
              <a:t> manicure, </a:t>
            </a:r>
            <a:r>
              <a:rPr lang="pl-PL" dirty="0" err="1"/>
              <a:t>I’m</a:t>
            </a:r>
            <a:r>
              <a:rPr lang="pl-PL" dirty="0"/>
              <a:t> </a:t>
            </a:r>
            <a:r>
              <a:rPr lang="pl-PL" dirty="0" err="1"/>
              <a:t>always</a:t>
            </a:r>
            <a:r>
              <a:rPr lang="pl-PL" dirty="0"/>
              <a:t> happy.</a:t>
            </a:r>
          </a:p>
        </p:txBody>
      </p:sp>
    </p:spTree>
    <p:extLst>
      <p:ext uri="{BB962C8B-B14F-4D97-AF65-F5344CB8AC3E}">
        <p14:creationId xmlns:p14="http://schemas.microsoft.com/office/powerpoint/2010/main" val="410386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Click="0" advTm="4000">
        <p14:honeycomb/>
      </p:transition>
    </mc:Choice>
    <mc:Fallback xmlns="">
      <p:transition spd="slow" advClick="0" advTm="4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pl-PL" dirty="0"/>
          </a:p>
          <a:p>
            <a:pPr>
              <a:buFont typeface="Wingdings" pitchFamily="2" charset="2"/>
              <a:buChar char="§"/>
            </a:pPr>
            <a:r>
              <a:rPr lang="pl-PL" dirty="0" err="1"/>
              <a:t>Another</a:t>
            </a:r>
            <a:r>
              <a:rPr lang="pl-PL" dirty="0"/>
              <a:t> </a:t>
            </a:r>
            <a:r>
              <a:rPr lang="pl-PL" dirty="0" err="1"/>
              <a:t>advantage</a:t>
            </a:r>
            <a:r>
              <a:rPr lang="pl-PL" dirty="0"/>
              <a:t> of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profession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irregular</a:t>
            </a:r>
            <a:r>
              <a:rPr lang="pl-PL" dirty="0"/>
              <a:t> </a:t>
            </a:r>
            <a:r>
              <a:rPr lang="pl-PL" dirty="0" err="1"/>
              <a:t>working</a:t>
            </a:r>
            <a:r>
              <a:rPr lang="pl-PL" dirty="0"/>
              <a:t> </a:t>
            </a:r>
            <a:r>
              <a:rPr lang="pl-PL" dirty="0" err="1"/>
              <a:t>time</a:t>
            </a:r>
            <a:r>
              <a:rPr lang="pl-PL" dirty="0"/>
              <a:t>. </a:t>
            </a:r>
          </a:p>
          <a:p>
            <a:pPr>
              <a:buFont typeface="Wingdings" pitchFamily="2" charset="2"/>
              <a:buChar char="§"/>
            </a:pPr>
            <a:r>
              <a:rPr lang="pl-PL" dirty="0"/>
              <a:t>It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profession</a:t>
            </a:r>
            <a:r>
              <a:rPr lang="pl-PL" dirty="0"/>
              <a:t>,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enables</a:t>
            </a:r>
            <a:r>
              <a:rPr lang="pl-PL" dirty="0"/>
              <a:t> to met my family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even</a:t>
            </a:r>
            <a:r>
              <a:rPr lang="pl-PL" dirty="0"/>
              <a:t> </a:t>
            </a:r>
            <a:r>
              <a:rPr lang="pl-PL" dirty="0" err="1"/>
              <a:t>meet</a:t>
            </a:r>
            <a:r>
              <a:rPr lang="pl-PL" dirty="0"/>
              <a:t> </a:t>
            </a:r>
            <a:r>
              <a:rPr lang="pl-PL" dirty="0" err="1"/>
              <a:t>new</a:t>
            </a:r>
            <a:r>
              <a:rPr lang="pl-PL" dirty="0"/>
              <a:t> </a:t>
            </a:r>
            <a:r>
              <a:rPr lang="pl-PL" dirty="0" err="1"/>
              <a:t>people</a:t>
            </a:r>
            <a:r>
              <a:rPr lang="pl-PL" dirty="0"/>
              <a:t>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861048"/>
            <a:ext cx="3600400" cy="20162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41405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4000">
        <p14:honeycomb/>
      </p:transition>
    </mc:Choice>
    <mc:Fallback xmlns="">
      <p:transition spd="slow" advTm="4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I </a:t>
            </a:r>
            <a:r>
              <a:rPr lang="pl-PL" dirty="0" err="1"/>
              <a:t>am</a:t>
            </a:r>
            <a:r>
              <a:rPr lang="pl-PL" dirty="0"/>
              <a:t> a </a:t>
            </a:r>
            <a:r>
              <a:rPr lang="pl-PL" dirty="0" err="1"/>
              <a:t>communicative</a:t>
            </a:r>
            <a:r>
              <a:rPr lang="pl-PL" dirty="0"/>
              <a:t>, </a:t>
            </a:r>
            <a:r>
              <a:rPr lang="pl-PL" dirty="0" err="1"/>
              <a:t>smilling</a:t>
            </a:r>
            <a:r>
              <a:rPr lang="pl-PL" dirty="0"/>
              <a:t> person and I </a:t>
            </a:r>
            <a:r>
              <a:rPr lang="pl-PL" dirty="0" err="1"/>
              <a:t>think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I </a:t>
            </a:r>
            <a:r>
              <a:rPr lang="pl-PL" dirty="0" err="1"/>
              <a:t>would</a:t>
            </a:r>
            <a:r>
              <a:rPr lang="pl-PL" dirty="0"/>
              <a:t> </a:t>
            </a:r>
            <a:r>
              <a:rPr lang="pl-PL" dirty="0" err="1"/>
              <a:t>work</a:t>
            </a:r>
            <a:r>
              <a:rPr lang="pl-PL" dirty="0"/>
              <a:t> </a:t>
            </a:r>
            <a:r>
              <a:rPr lang="pl-PL" dirty="0" err="1"/>
              <a:t>well</a:t>
            </a:r>
            <a:r>
              <a:rPr lang="pl-PL" dirty="0"/>
              <a:t> in the </a:t>
            </a:r>
            <a:r>
              <a:rPr lang="pl-PL" dirty="0" err="1"/>
              <a:t>profession</a:t>
            </a:r>
            <a:r>
              <a:rPr lang="pl-PL" dirty="0"/>
              <a:t> of a </a:t>
            </a:r>
            <a:r>
              <a:rPr lang="pl-PL" dirty="0" err="1"/>
              <a:t>beautician</a:t>
            </a:r>
            <a:r>
              <a:rPr lang="pl-PL" dirty="0"/>
              <a:t>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18058">
            <a:off x="4737486" y="2877183"/>
            <a:ext cx="3629764" cy="271881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7119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50" advTm="4000">
        <p14:honeycomb/>
      </p:transition>
    </mc:Choice>
    <mc:Fallback xmlns="">
      <p:transition spd="slow" advTm="4000">
        <p:fade/>
      </p:transition>
    </mc:Fallback>
  </mc:AlternateContent>
</p:sld>
</file>

<file path=ppt/theme/theme1.xml><?xml version="1.0" encoding="utf-8"?>
<a:theme xmlns:a="http://schemas.openxmlformats.org/drawingml/2006/main" name="Strzecha">
  <a:themeElements>
    <a:clrScheme name="Strzech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rzech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68</TotalTime>
  <Words>132</Words>
  <Application>Microsoft Office PowerPoint</Application>
  <PresentationFormat>Pokaz na ekranie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Tw Cen MT</vt:lpstr>
      <vt:lpstr>Wingdings</vt:lpstr>
      <vt:lpstr>Strzecha</vt:lpstr>
      <vt:lpstr>My dream job</vt:lpstr>
      <vt:lpstr>Women’s beautician damska kosmetyczka</vt:lpstr>
      <vt:lpstr>Prezentacja programu PowerPoint</vt:lpstr>
      <vt:lpstr>Prezentacja programu PowerPoint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dream job</dc:title>
  <dc:creator>ZSP-30</dc:creator>
  <cp:lastModifiedBy>Katarzyna Zawadzka</cp:lastModifiedBy>
  <cp:revision>11</cp:revision>
  <dcterms:created xsi:type="dcterms:W3CDTF">2021-02-23T17:48:58Z</dcterms:created>
  <dcterms:modified xsi:type="dcterms:W3CDTF">2021-04-14T09:33:36Z</dcterms:modified>
</cp:coreProperties>
</file>