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8T21:30:03.7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8T21:37:09.1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8T21:44:19.4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8T21:50:24.1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8T21:55:27.6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8T21:58:52.5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March 10,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522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March 10,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3566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March 10,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386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March 10,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65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March 10,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08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March 10, 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957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March 10,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73370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March 10,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1178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March 10,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52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March 10,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60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March 10,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2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March 10, 2021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26578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6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9089EED9-F54D-4F20-A2C6-949DE4176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EB1B078B-B000-44F9-B571-4AF20E88C1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76849"/>
            <a:ext cx="12192000" cy="3781151"/>
          </a:xfrm>
          <a:custGeom>
            <a:avLst/>
            <a:gdLst>
              <a:gd name="connsiteX0" fmla="*/ 12087372 w 12192000"/>
              <a:gd name="connsiteY0" fmla="*/ 0 h 3793674"/>
              <a:gd name="connsiteX1" fmla="*/ 12178353 w 12192000"/>
              <a:gd name="connsiteY1" fmla="*/ 12523 h 3793674"/>
              <a:gd name="connsiteX2" fmla="*/ 12192000 w 12192000"/>
              <a:gd name="connsiteY2" fmla="*/ 25195 h 3793674"/>
              <a:gd name="connsiteX3" fmla="*/ 12192000 w 12192000"/>
              <a:gd name="connsiteY3" fmla="*/ 3793674 h 3793674"/>
              <a:gd name="connsiteX4" fmla="*/ 0 w 12192000"/>
              <a:gd name="connsiteY4" fmla="*/ 3793674 h 3793674"/>
              <a:gd name="connsiteX5" fmla="*/ 0 w 12192000"/>
              <a:gd name="connsiteY5" fmla="*/ 3066065 h 3793674"/>
              <a:gd name="connsiteX6" fmla="*/ 8171 w 12192000"/>
              <a:gd name="connsiteY6" fmla="*/ 3063714 h 3793674"/>
              <a:gd name="connsiteX7" fmla="*/ 67297 w 12192000"/>
              <a:gd name="connsiteY7" fmla="*/ 3039008 h 3793674"/>
              <a:gd name="connsiteX8" fmla="*/ 156970 w 12192000"/>
              <a:gd name="connsiteY8" fmla="*/ 3078618 h 3793674"/>
              <a:gd name="connsiteX9" fmla="*/ 191925 w 12192000"/>
              <a:gd name="connsiteY9" fmla="*/ 3081672 h 3793674"/>
              <a:gd name="connsiteX10" fmla="*/ 260901 w 12192000"/>
              <a:gd name="connsiteY10" fmla="*/ 3123909 h 3793674"/>
              <a:gd name="connsiteX11" fmla="*/ 408315 w 12192000"/>
              <a:gd name="connsiteY11" fmla="*/ 2979941 h 3793674"/>
              <a:gd name="connsiteX12" fmla="*/ 658076 w 12192000"/>
              <a:gd name="connsiteY12" fmla="*/ 2943310 h 3793674"/>
              <a:gd name="connsiteX13" fmla="*/ 858103 w 12192000"/>
              <a:gd name="connsiteY13" fmla="*/ 2814464 h 3793674"/>
              <a:gd name="connsiteX14" fmla="*/ 994062 w 12192000"/>
              <a:gd name="connsiteY14" fmla="*/ 2797082 h 3793674"/>
              <a:gd name="connsiteX15" fmla="*/ 1047040 w 12192000"/>
              <a:gd name="connsiteY15" fmla="*/ 2839351 h 3793674"/>
              <a:gd name="connsiteX16" fmla="*/ 1377085 w 12192000"/>
              <a:gd name="connsiteY16" fmla="*/ 2747933 h 3793674"/>
              <a:gd name="connsiteX17" fmla="*/ 1465015 w 12192000"/>
              <a:gd name="connsiteY17" fmla="*/ 2747280 h 3793674"/>
              <a:gd name="connsiteX18" fmla="*/ 1535004 w 12192000"/>
              <a:gd name="connsiteY18" fmla="*/ 2700358 h 3793674"/>
              <a:gd name="connsiteX19" fmla="*/ 1679251 w 12192000"/>
              <a:gd name="connsiteY19" fmla="*/ 2724890 h 3793674"/>
              <a:gd name="connsiteX20" fmla="*/ 1865161 w 12192000"/>
              <a:gd name="connsiteY20" fmla="*/ 2675644 h 3793674"/>
              <a:gd name="connsiteX21" fmla="*/ 1977927 w 12192000"/>
              <a:gd name="connsiteY21" fmla="*/ 2654971 h 3793674"/>
              <a:gd name="connsiteX22" fmla="*/ 2023175 w 12192000"/>
              <a:gd name="connsiteY22" fmla="*/ 2660925 h 3793674"/>
              <a:gd name="connsiteX23" fmla="*/ 2040685 w 12192000"/>
              <a:gd name="connsiteY23" fmla="*/ 2665174 h 3793674"/>
              <a:gd name="connsiteX24" fmla="*/ 2057102 w 12192000"/>
              <a:gd name="connsiteY24" fmla="*/ 2658281 h 3793674"/>
              <a:gd name="connsiteX25" fmla="*/ 2052057 w 12192000"/>
              <a:gd name="connsiteY25" fmla="*/ 2630525 h 3793674"/>
              <a:gd name="connsiteX26" fmla="*/ 2052988 w 12192000"/>
              <a:gd name="connsiteY26" fmla="*/ 2629844 h 3793674"/>
              <a:gd name="connsiteX27" fmla="*/ 2075835 w 12192000"/>
              <a:gd name="connsiteY27" fmla="*/ 2637574 h 3793674"/>
              <a:gd name="connsiteX28" fmla="*/ 2105280 w 12192000"/>
              <a:gd name="connsiteY28" fmla="*/ 2634295 h 3793674"/>
              <a:gd name="connsiteX29" fmla="*/ 2271487 w 12192000"/>
              <a:gd name="connsiteY29" fmla="*/ 2572125 h 3793674"/>
              <a:gd name="connsiteX30" fmla="*/ 2450874 w 12192000"/>
              <a:gd name="connsiteY30" fmla="*/ 2553486 h 3793674"/>
              <a:gd name="connsiteX31" fmla="*/ 2507266 w 12192000"/>
              <a:gd name="connsiteY31" fmla="*/ 2524499 h 3793674"/>
              <a:gd name="connsiteX32" fmla="*/ 2641503 w 12192000"/>
              <a:gd name="connsiteY32" fmla="*/ 2438864 h 3793674"/>
              <a:gd name="connsiteX33" fmla="*/ 2817182 w 12192000"/>
              <a:gd name="connsiteY33" fmla="*/ 2278080 h 3793674"/>
              <a:gd name="connsiteX34" fmla="*/ 2957554 w 12192000"/>
              <a:gd name="connsiteY34" fmla="*/ 2193400 h 3793674"/>
              <a:gd name="connsiteX35" fmla="*/ 3003677 w 12192000"/>
              <a:gd name="connsiteY35" fmla="*/ 2167401 h 3793674"/>
              <a:gd name="connsiteX36" fmla="*/ 3046876 w 12192000"/>
              <a:gd name="connsiteY36" fmla="*/ 2093819 h 3793674"/>
              <a:gd name="connsiteX37" fmla="*/ 3303290 w 12192000"/>
              <a:gd name="connsiteY37" fmla="*/ 2007607 h 3793674"/>
              <a:gd name="connsiteX38" fmla="*/ 3395602 w 12192000"/>
              <a:gd name="connsiteY38" fmla="*/ 1906162 h 3793674"/>
              <a:gd name="connsiteX39" fmla="*/ 3430100 w 12192000"/>
              <a:gd name="connsiteY39" fmla="*/ 1879967 h 3793674"/>
              <a:gd name="connsiteX40" fmla="*/ 3437914 w 12192000"/>
              <a:gd name="connsiteY40" fmla="*/ 1882014 h 3793674"/>
              <a:gd name="connsiteX41" fmla="*/ 3438972 w 12192000"/>
              <a:gd name="connsiteY41" fmla="*/ 1883731 h 3793674"/>
              <a:gd name="connsiteX42" fmla="*/ 3547723 w 12192000"/>
              <a:gd name="connsiteY42" fmla="*/ 1843739 h 3793674"/>
              <a:gd name="connsiteX43" fmla="*/ 3572350 w 12192000"/>
              <a:gd name="connsiteY43" fmla="*/ 1838592 h 3793674"/>
              <a:gd name="connsiteX44" fmla="*/ 3575291 w 12192000"/>
              <a:gd name="connsiteY44" fmla="*/ 1839812 h 3793674"/>
              <a:gd name="connsiteX45" fmla="*/ 3595183 w 12192000"/>
              <a:gd name="connsiteY45" fmla="*/ 1828822 h 3793674"/>
              <a:gd name="connsiteX46" fmla="*/ 3611353 w 12192000"/>
              <a:gd name="connsiteY46" fmla="*/ 1811452 h 3793674"/>
              <a:gd name="connsiteX47" fmla="*/ 3825586 w 12192000"/>
              <a:gd name="connsiteY47" fmla="*/ 1811075 h 3793674"/>
              <a:gd name="connsiteX48" fmla="*/ 4166327 w 12192000"/>
              <a:gd name="connsiteY48" fmla="*/ 1759538 h 3793674"/>
              <a:gd name="connsiteX49" fmla="*/ 4437661 w 12192000"/>
              <a:gd name="connsiteY49" fmla="*/ 1675591 h 3793674"/>
              <a:gd name="connsiteX50" fmla="*/ 4510862 w 12192000"/>
              <a:gd name="connsiteY50" fmla="*/ 1678037 h 3793674"/>
              <a:gd name="connsiteX51" fmla="*/ 4573217 w 12192000"/>
              <a:gd name="connsiteY51" fmla="*/ 1646377 h 3793674"/>
              <a:gd name="connsiteX52" fmla="*/ 4605137 w 12192000"/>
              <a:gd name="connsiteY52" fmla="*/ 1656997 h 3793674"/>
              <a:gd name="connsiteX53" fmla="*/ 4623509 w 12192000"/>
              <a:gd name="connsiteY53" fmla="*/ 1656442 h 3793674"/>
              <a:gd name="connsiteX54" fmla="*/ 4629310 w 12192000"/>
              <a:gd name="connsiteY54" fmla="*/ 1666377 h 3793674"/>
              <a:gd name="connsiteX55" fmla="*/ 4657404 w 12192000"/>
              <a:gd name="connsiteY55" fmla="*/ 1672770 h 3793674"/>
              <a:gd name="connsiteX56" fmla="*/ 4691044 w 12192000"/>
              <a:gd name="connsiteY56" fmla="*/ 1668931 h 3793674"/>
              <a:gd name="connsiteX57" fmla="*/ 4850032 w 12192000"/>
              <a:gd name="connsiteY57" fmla="*/ 1639440 h 3793674"/>
              <a:gd name="connsiteX58" fmla="*/ 4945654 w 12192000"/>
              <a:gd name="connsiteY58" fmla="*/ 1628212 h 3793674"/>
              <a:gd name="connsiteX59" fmla="*/ 4982770 w 12192000"/>
              <a:gd name="connsiteY59" fmla="*/ 1634027 h 3793674"/>
              <a:gd name="connsiteX60" fmla="*/ 5034068 w 12192000"/>
              <a:gd name="connsiteY60" fmla="*/ 1635369 h 3793674"/>
              <a:gd name="connsiteX61" fmla="*/ 5157133 w 12192000"/>
              <a:gd name="connsiteY61" fmla="*/ 1621298 h 3793674"/>
              <a:gd name="connsiteX62" fmla="*/ 5331645 w 12192000"/>
              <a:gd name="connsiteY62" fmla="*/ 1602675 h 3793674"/>
              <a:gd name="connsiteX63" fmla="*/ 5339977 w 12192000"/>
              <a:gd name="connsiteY63" fmla="*/ 1609364 h 3793674"/>
              <a:gd name="connsiteX64" fmla="*/ 5400314 w 12192000"/>
              <a:gd name="connsiteY64" fmla="*/ 1600700 h 3793674"/>
              <a:gd name="connsiteX65" fmla="*/ 5607257 w 12192000"/>
              <a:gd name="connsiteY65" fmla="*/ 1518495 h 3793674"/>
              <a:gd name="connsiteX66" fmla="*/ 5725292 w 12192000"/>
              <a:gd name="connsiteY66" fmla="*/ 1502996 h 3793674"/>
              <a:gd name="connsiteX67" fmla="*/ 5767898 w 12192000"/>
              <a:gd name="connsiteY67" fmla="*/ 1505858 h 3793674"/>
              <a:gd name="connsiteX68" fmla="*/ 5839240 w 12192000"/>
              <a:gd name="connsiteY68" fmla="*/ 1510133 h 3793674"/>
              <a:gd name="connsiteX69" fmla="*/ 5905402 w 12192000"/>
              <a:gd name="connsiteY69" fmla="*/ 1527401 h 3793674"/>
              <a:gd name="connsiteX70" fmla="*/ 5964698 w 12192000"/>
              <a:gd name="connsiteY70" fmla="*/ 1501636 h 3793674"/>
              <a:gd name="connsiteX71" fmla="*/ 6017881 w 12192000"/>
              <a:gd name="connsiteY71" fmla="*/ 1491249 h 3793674"/>
              <a:gd name="connsiteX72" fmla="*/ 6023244 w 12192000"/>
              <a:gd name="connsiteY72" fmla="*/ 1498384 h 3793674"/>
              <a:gd name="connsiteX73" fmla="*/ 6030193 w 12192000"/>
              <a:gd name="connsiteY73" fmla="*/ 1497853 h 3793674"/>
              <a:gd name="connsiteX74" fmla="*/ 6032755 w 12192000"/>
              <a:gd name="connsiteY74" fmla="*/ 1489137 h 3793674"/>
              <a:gd name="connsiteX75" fmla="*/ 6114491 w 12192000"/>
              <a:gd name="connsiteY75" fmla="*/ 1447543 h 3793674"/>
              <a:gd name="connsiteX76" fmla="*/ 6228089 w 12192000"/>
              <a:gd name="connsiteY76" fmla="*/ 1404736 h 3793674"/>
              <a:gd name="connsiteX77" fmla="*/ 6266132 w 12192000"/>
              <a:gd name="connsiteY77" fmla="*/ 1408704 h 3793674"/>
              <a:gd name="connsiteX78" fmla="*/ 6266284 w 12192000"/>
              <a:gd name="connsiteY78" fmla="*/ 1408695 h 3793674"/>
              <a:gd name="connsiteX79" fmla="*/ 6267815 w 12192000"/>
              <a:gd name="connsiteY79" fmla="*/ 1413946 h 3793674"/>
              <a:gd name="connsiteX80" fmla="*/ 6277660 w 12192000"/>
              <a:gd name="connsiteY80" fmla="*/ 1413155 h 3793674"/>
              <a:gd name="connsiteX81" fmla="*/ 6290206 w 12192000"/>
              <a:gd name="connsiteY81" fmla="*/ 1407568 h 3793674"/>
              <a:gd name="connsiteX82" fmla="*/ 6318021 w 12192000"/>
              <a:gd name="connsiteY82" fmla="*/ 1413938 h 3793674"/>
              <a:gd name="connsiteX83" fmla="*/ 6319318 w 12192000"/>
              <a:gd name="connsiteY83" fmla="*/ 1414570 h 3793674"/>
              <a:gd name="connsiteX84" fmla="*/ 6391161 w 12192000"/>
              <a:gd name="connsiteY84" fmla="*/ 1451966 h 3793674"/>
              <a:gd name="connsiteX85" fmla="*/ 6458507 w 12192000"/>
              <a:gd name="connsiteY85" fmla="*/ 1519154 h 3793674"/>
              <a:gd name="connsiteX86" fmla="*/ 6567007 w 12192000"/>
              <a:gd name="connsiteY86" fmla="*/ 1556379 h 3793674"/>
              <a:gd name="connsiteX87" fmla="*/ 6607554 w 12192000"/>
              <a:gd name="connsiteY87" fmla="*/ 1566314 h 3793674"/>
              <a:gd name="connsiteX88" fmla="*/ 6731017 w 12192000"/>
              <a:gd name="connsiteY88" fmla="*/ 1583864 h 3793674"/>
              <a:gd name="connsiteX89" fmla="*/ 6734116 w 12192000"/>
              <a:gd name="connsiteY89" fmla="*/ 1580958 h 3793674"/>
              <a:gd name="connsiteX90" fmla="*/ 6918249 w 12192000"/>
              <a:gd name="connsiteY90" fmla="*/ 1481214 h 3793674"/>
              <a:gd name="connsiteX91" fmla="*/ 7067518 w 12192000"/>
              <a:gd name="connsiteY91" fmla="*/ 1434780 h 3793674"/>
              <a:gd name="connsiteX92" fmla="*/ 7124203 w 12192000"/>
              <a:gd name="connsiteY92" fmla="*/ 1429376 h 3793674"/>
              <a:gd name="connsiteX93" fmla="*/ 7218949 w 12192000"/>
              <a:gd name="connsiteY93" fmla="*/ 1419635 h 3793674"/>
              <a:gd name="connsiteX94" fmla="*/ 7298895 w 12192000"/>
              <a:gd name="connsiteY94" fmla="*/ 1439633 h 3793674"/>
              <a:gd name="connsiteX95" fmla="*/ 7374497 w 12192000"/>
              <a:gd name="connsiteY95" fmla="*/ 1420678 h 3793674"/>
              <a:gd name="connsiteX96" fmla="*/ 7380250 w 12192000"/>
              <a:gd name="connsiteY96" fmla="*/ 1380997 h 3793674"/>
              <a:gd name="connsiteX97" fmla="*/ 7464957 w 12192000"/>
              <a:gd name="connsiteY97" fmla="*/ 1372171 h 3793674"/>
              <a:gd name="connsiteX98" fmla="*/ 7594747 w 12192000"/>
              <a:gd name="connsiteY98" fmla="*/ 1362653 h 3793674"/>
              <a:gd name="connsiteX99" fmla="*/ 7666555 w 12192000"/>
              <a:gd name="connsiteY99" fmla="*/ 1348052 h 3793674"/>
              <a:gd name="connsiteX100" fmla="*/ 7866007 w 12192000"/>
              <a:gd name="connsiteY100" fmla="*/ 1318067 h 3793674"/>
              <a:gd name="connsiteX101" fmla="*/ 8068308 w 12192000"/>
              <a:gd name="connsiteY101" fmla="*/ 1295574 h 3793674"/>
              <a:gd name="connsiteX102" fmla="*/ 8202385 w 12192000"/>
              <a:gd name="connsiteY102" fmla="*/ 1324823 h 3793674"/>
              <a:gd name="connsiteX103" fmla="*/ 8367138 w 12192000"/>
              <a:gd name="connsiteY103" fmla="*/ 1301734 h 3793674"/>
              <a:gd name="connsiteX104" fmla="*/ 8396799 w 12192000"/>
              <a:gd name="connsiteY104" fmla="*/ 1304107 h 3793674"/>
              <a:gd name="connsiteX105" fmla="*/ 8431415 w 12192000"/>
              <a:gd name="connsiteY105" fmla="*/ 1287621 h 3793674"/>
              <a:gd name="connsiteX106" fmla="*/ 8569515 w 12192000"/>
              <a:gd name="connsiteY106" fmla="*/ 1219560 h 3793674"/>
              <a:gd name="connsiteX107" fmla="*/ 8672452 w 12192000"/>
              <a:gd name="connsiteY107" fmla="*/ 1148305 h 3793674"/>
              <a:gd name="connsiteX108" fmla="*/ 8824768 w 12192000"/>
              <a:gd name="connsiteY108" fmla="*/ 1133740 h 3793674"/>
              <a:gd name="connsiteX109" fmla="*/ 8909609 w 12192000"/>
              <a:gd name="connsiteY109" fmla="*/ 1100055 h 3793674"/>
              <a:gd name="connsiteX110" fmla="*/ 9036318 w 12192000"/>
              <a:gd name="connsiteY110" fmla="*/ 1007023 h 3793674"/>
              <a:gd name="connsiteX111" fmla="*/ 9230382 w 12192000"/>
              <a:gd name="connsiteY111" fmla="*/ 968177 h 3793674"/>
              <a:gd name="connsiteX112" fmla="*/ 9286437 w 12192000"/>
              <a:gd name="connsiteY112" fmla="*/ 1010381 h 3793674"/>
              <a:gd name="connsiteX113" fmla="*/ 9349089 w 12192000"/>
              <a:gd name="connsiteY113" fmla="*/ 1027707 h 3793674"/>
              <a:gd name="connsiteX114" fmla="*/ 9347314 w 12192000"/>
              <a:gd name="connsiteY114" fmla="*/ 946267 h 3793674"/>
              <a:gd name="connsiteX115" fmla="*/ 9492995 w 12192000"/>
              <a:gd name="connsiteY115" fmla="*/ 843272 h 3793674"/>
              <a:gd name="connsiteX116" fmla="*/ 9568501 w 12192000"/>
              <a:gd name="connsiteY116" fmla="*/ 800316 h 3793674"/>
              <a:gd name="connsiteX117" fmla="*/ 9691686 w 12192000"/>
              <a:gd name="connsiteY117" fmla="*/ 750611 h 3793674"/>
              <a:gd name="connsiteX118" fmla="*/ 9728219 w 12192000"/>
              <a:gd name="connsiteY118" fmla="*/ 732444 h 3793674"/>
              <a:gd name="connsiteX119" fmla="*/ 10080661 w 12192000"/>
              <a:gd name="connsiteY119" fmla="*/ 517946 h 3793674"/>
              <a:gd name="connsiteX120" fmla="*/ 10335073 w 12192000"/>
              <a:gd name="connsiteY120" fmla="*/ 536444 h 3793674"/>
              <a:gd name="connsiteX121" fmla="*/ 10593135 w 12192000"/>
              <a:gd name="connsiteY121" fmla="*/ 479950 h 3793674"/>
              <a:gd name="connsiteX122" fmla="*/ 10655931 w 12192000"/>
              <a:gd name="connsiteY122" fmla="*/ 414155 h 3793674"/>
              <a:gd name="connsiteX123" fmla="*/ 10695298 w 12192000"/>
              <a:gd name="connsiteY123" fmla="*/ 404284 h 3793674"/>
              <a:gd name="connsiteX124" fmla="*/ 10761489 w 12192000"/>
              <a:gd name="connsiteY124" fmla="*/ 392693 h 3793674"/>
              <a:gd name="connsiteX125" fmla="*/ 10853610 w 12192000"/>
              <a:gd name="connsiteY125" fmla="*/ 344972 h 3793674"/>
              <a:gd name="connsiteX126" fmla="*/ 11052930 w 12192000"/>
              <a:gd name="connsiteY126" fmla="*/ 293394 h 3793674"/>
              <a:gd name="connsiteX127" fmla="*/ 11359700 w 12192000"/>
              <a:gd name="connsiteY127" fmla="*/ 116377 h 3793674"/>
              <a:gd name="connsiteX128" fmla="*/ 11672425 w 12192000"/>
              <a:gd name="connsiteY128" fmla="*/ 43975 h 3793674"/>
              <a:gd name="connsiteX129" fmla="*/ 11778759 w 12192000"/>
              <a:gd name="connsiteY129" fmla="*/ 15112 h 3793674"/>
              <a:gd name="connsiteX130" fmla="*/ 11912086 w 12192000"/>
              <a:gd name="connsiteY130" fmla="*/ 57763 h 3793674"/>
              <a:gd name="connsiteX131" fmla="*/ 12087372 w 12192000"/>
              <a:gd name="connsiteY131" fmla="*/ 0 h 3793674"/>
              <a:gd name="connsiteX0" fmla="*/ 11912086 w 12192000"/>
              <a:gd name="connsiteY0" fmla="*/ 45240 h 3781151"/>
              <a:gd name="connsiteX1" fmla="*/ 12178353 w 12192000"/>
              <a:gd name="connsiteY1" fmla="*/ 0 h 3781151"/>
              <a:gd name="connsiteX2" fmla="*/ 12192000 w 12192000"/>
              <a:gd name="connsiteY2" fmla="*/ 12672 h 3781151"/>
              <a:gd name="connsiteX3" fmla="*/ 12192000 w 12192000"/>
              <a:gd name="connsiteY3" fmla="*/ 3781151 h 3781151"/>
              <a:gd name="connsiteX4" fmla="*/ 0 w 12192000"/>
              <a:gd name="connsiteY4" fmla="*/ 3781151 h 3781151"/>
              <a:gd name="connsiteX5" fmla="*/ 0 w 12192000"/>
              <a:gd name="connsiteY5" fmla="*/ 3053542 h 3781151"/>
              <a:gd name="connsiteX6" fmla="*/ 8171 w 12192000"/>
              <a:gd name="connsiteY6" fmla="*/ 3051191 h 3781151"/>
              <a:gd name="connsiteX7" fmla="*/ 67297 w 12192000"/>
              <a:gd name="connsiteY7" fmla="*/ 3026485 h 3781151"/>
              <a:gd name="connsiteX8" fmla="*/ 156970 w 12192000"/>
              <a:gd name="connsiteY8" fmla="*/ 3066095 h 3781151"/>
              <a:gd name="connsiteX9" fmla="*/ 191925 w 12192000"/>
              <a:gd name="connsiteY9" fmla="*/ 3069149 h 3781151"/>
              <a:gd name="connsiteX10" fmla="*/ 260901 w 12192000"/>
              <a:gd name="connsiteY10" fmla="*/ 3111386 h 3781151"/>
              <a:gd name="connsiteX11" fmla="*/ 408315 w 12192000"/>
              <a:gd name="connsiteY11" fmla="*/ 2967418 h 3781151"/>
              <a:gd name="connsiteX12" fmla="*/ 658076 w 12192000"/>
              <a:gd name="connsiteY12" fmla="*/ 2930787 h 3781151"/>
              <a:gd name="connsiteX13" fmla="*/ 858103 w 12192000"/>
              <a:gd name="connsiteY13" fmla="*/ 2801941 h 3781151"/>
              <a:gd name="connsiteX14" fmla="*/ 994062 w 12192000"/>
              <a:gd name="connsiteY14" fmla="*/ 2784559 h 3781151"/>
              <a:gd name="connsiteX15" fmla="*/ 1047040 w 12192000"/>
              <a:gd name="connsiteY15" fmla="*/ 2826828 h 3781151"/>
              <a:gd name="connsiteX16" fmla="*/ 1377085 w 12192000"/>
              <a:gd name="connsiteY16" fmla="*/ 2735410 h 3781151"/>
              <a:gd name="connsiteX17" fmla="*/ 1465015 w 12192000"/>
              <a:gd name="connsiteY17" fmla="*/ 2734757 h 3781151"/>
              <a:gd name="connsiteX18" fmla="*/ 1535004 w 12192000"/>
              <a:gd name="connsiteY18" fmla="*/ 2687835 h 3781151"/>
              <a:gd name="connsiteX19" fmla="*/ 1679251 w 12192000"/>
              <a:gd name="connsiteY19" fmla="*/ 2712367 h 3781151"/>
              <a:gd name="connsiteX20" fmla="*/ 1865161 w 12192000"/>
              <a:gd name="connsiteY20" fmla="*/ 2663121 h 3781151"/>
              <a:gd name="connsiteX21" fmla="*/ 1977927 w 12192000"/>
              <a:gd name="connsiteY21" fmla="*/ 2642448 h 3781151"/>
              <a:gd name="connsiteX22" fmla="*/ 2023175 w 12192000"/>
              <a:gd name="connsiteY22" fmla="*/ 2648402 h 3781151"/>
              <a:gd name="connsiteX23" fmla="*/ 2040685 w 12192000"/>
              <a:gd name="connsiteY23" fmla="*/ 2652651 h 3781151"/>
              <a:gd name="connsiteX24" fmla="*/ 2057102 w 12192000"/>
              <a:gd name="connsiteY24" fmla="*/ 2645758 h 3781151"/>
              <a:gd name="connsiteX25" fmla="*/ 2052057 w 12192000"/>
              <a:gd name="connsiteY25" fmla="*/ 2618002 h 3781151"/>
              <a:gd name="connsiteX26" fmla="*/ 2052988 w 12192000"/>
              <a:gd name="connsiteY26" fmla="*/ 2617321 h 3781151"/>
              <a:gd name="connsiteX27" fmla="*/ 2075835 w 12192000"/>
              <a:gd name="connsiteY27" fmla="*/ 2625051 h 3781151"/>
              <a:gd name="connsiteX28" fmla="*/ 2105280 w 12192000"/>
              <a:gd name="connsiteY28" fmla="*/ 2621772 h 3781151"/>
              <a:gd name="connsiteX29" fmla="*/ 2271487 w 12192000"/>
              <a:gd name="connsiteY29" fmla="*/ 2559602 h 3781151"/>
              <a:gd name="connsiteX30" fmla="*/ 2450874 w 12192000"/>
              <a:gd name="connsiteY30" fmla="*/ 2540963 h 3781151"/>
              <a:gd name="connsiteX31" fmla="*/ 2507266 w 12192000"/>
              <a:gd name="connsiteY31" fmla="*/ 2511976 h 3781151"/>
              <a:gd name="connsiteX32" fmla="*/ 2641503 w 12192000"/>
              <a:gd name="connsiteY32" fmla="*/ 2426341 h 3781151"/>
              <a:gd name="connsiteX33" fmla="*/ 2817182 w 12192000"/>
              <a:gd name="connsiteY33" fmla="*/ 2265557 h 3781151"/>
              <a:gd name="connsiteX34" fmla="*/ 2957554 w 12192000"/>
              <a:gd name="connsiteY34" fmla="*/ 2180877 h 3781151"/>
              <a:gd name="connsiteX35" fmla="*/ 3003677 w 12192000"/>
              <a:gd name="connsiteY35" fmla="*/ 2154878 h 3781151"/>
              <a:gd name="connsiteX36" fmla="*/ 3046876 w 12192000"/>
              <a:gd name="connsiteY36" fmla="*/ 2081296 h 3781151"/>
              <a:gd name="connsiteX37" fmla="*/ 3303290 w 12192000"/>
              <a:gd name="connsiteY37" fmla="*/ 1995084 h 3781151"/>
              <a:gd name="connsiteX38" fmla="*/ 3395602 w 12192000"/>
              <a:gd name="connsiteY38" fmla="*/ 1893639 h 3781151"/>
              <a:gd name="connsiteX39" fmla="*/ 3430100 w 12192000"/>
              <a:gd name="connsiteY39" fmla="*/ 1867444 h 3781151"/>
              <a:gd name="connsiteX40" fmla="*/ 3437914 w 12192000"/>
              <a:gd name="connsiteY40" fmla="*/ 1869491 h 3781151"/>
              <a:gd name="connsiteX41" fmla="*/ 3438972 w 12192000"/>
              <a:gd name="connsiteY41" fmla="*/ 1871208 h 3781151"/>
              <a:gd name="connsiteX42" fmla="*/ 3547723 w 12192000"/>
              <a:gd name="connsiteY42" fmla="*/ 1831216 h 3781151"/>
              <a:gd name="connsiteX43" fmla="*/ 3572350 w 12192000"/>
              <a:gd name="connsiteY43" fmla="*/ 1826069 h 3781151"/>
              <a:gd name="connsiteX44" fmla="*/ 3575291 w 12192000"/>
              <a:gd name="connsiteY44" fmla="*/ 1827289 h 3781151"/>
              <a:gd name="connsiteX45" fmla="*/ 3595183 w 12192000"/>
              <a:gd name="connsiteY45" fmla="*/ 1816299 h 3781151"/>
              <a:gd name="connsiteX46" fmla="*/ 3611353 w 12192000"/>
              <a:gd name="connsiteY46" fmla="*/ 1798929 h 3781151"/>
              <a:gd name="connsiteX47" fmla="*/ 3825586 w 12192000"/>
              <a:gd name="connsiteY47" fmla="*/ 1798552 h 3781151"/>
              <a:gd name="connsiteX48" fmla="*/ 4166327 w 12192000"/>
              <a:gd name="connsiteY48" fmla="*/ 1747015 h 3781151"/>
              <a:gd name="connsiteX49" fmla="*/ 4437661 w 12192000"/>
              <a:gd name="connsiteY49" fmla="*/ 1663068 h 3781151"/>
              <a:gd name="connsiteX50" fmla="*/ 4510862 w 12192000"/>
              <a:gd name="connsiteY50" fmla="*/ 1665514 h 3781151"/>
              <a:gd name="connsiteX51" fmla="*/ 4573217 w 12192000"/>
              <a:gd name="connsiteY51" fmla="*/ 1633854 h 3781151"/>
              <a:gd name="connsiteX52" fmla="*/ 4605137 w 12192000"/>
              <a:gd name="connsiteY52" fmla="*/ 1644474 h 3781151"/>
              <a:gd name="connsiteX53" fmla="*/ 4623509 w 12192000"/>
              <a:gd name="connsiteY53" fmla="*/ 1643919 h 3781151"/>
              <a:gd name="connsiteX54" fmla="*/ 4629310 w 12192000"/>
              <a:gd name="connsiteY54" fmla="*/ 1653854 h 3781151"/>
              <a:gd name="connsiteX55" fmla="*/ 4657404 w 12192000"/>
              <a:gd name="connsiteY55" fmla="*/ 1660247 h 3781151"/>
              <a:gd name="connsiteX56" fmla="*/ 4691044 w 12192000"/>
              <a:gd name="connsiteY56" fmla="*/ 1656408 h 3781151"/>
              <a:gd name="connsiteX57" fmla="*/ 4850032 w 12192000"/>
              <a:gd name="connsiteY57" fmla="*/ 1626917 h 3781151"/>
              <a:gd name="connsiteX58" fmla="*/ 4945654 w 12192000"/>
              <a:gd name="connsiteY58" fmla="*/ 1615689 h 3781151"/>
              <a:gd name="connsiteX59" fmla="*/ 4982770 w 12192000"/>
              <a:gd name="connsiteY59" fmla="*/ 1621504 h 3781151"/>
              <a:gd name="connsiteX60" fmla="*/ 5034068 w 12192000"/>
              <a:gd name="connsiteY60" fmla="*/ 1622846 h 3781151"/>
              <a:gd name="connsiteX61" fmla="*/ 5157133 w 12192000"/>
              <a:gd name="connsiteY61" fmla="*/ 1608775 h 3781151"/>
              <a:gd name="connsiteX62" fmla="*/ 5331645 w 12192000"/>
              <a:gd name="connsiteY62" fmla="*/ 1590152 h 3781151"/>
              <a:gd name="connsiteX63" fmla="*/ 5339977 w 12192000"/>
              <a:gd name="connsiteY63" fmla="*/ 1596841 h 3781151"/>
              <a:gd name="connsiteX64" fmla="*/ 5400314 w 12192000"/>
              <a:gd name="connsiteY64" fmla="*/ 1588177 h 3781151"/>
              <a:gd name="connsiteX65" fmla="*/ 5607257 w 12192000"/>
              <a:gd name="connsiteY65" fmla="*/ 1505972 h 3781151"/>
              <a:gd name="connsiteX66" fmla="*/ 5725292 w 12192000"/>
              <a:gd name="connsiteY66" fmla="*/ 1490473 h 3781151"/>
              <a:gd name="connsiteX67" fmla="*/ 5767898 w 12192000"/>
              <a:gd name="connsiteY67" fmla="*/ 1493335 h 3781151"/>
              <a:gd name="connsiteX68" fmla="*/ 5839240 w 12192000"/>
              <a:gd name="connsiteY68" fmla="*/ 1497610 h 3781151"/>
              <a:gd name="connsiteX69" fmla="*/ 5905402 w 12192000"/>
              <a:gd name="connsiteY69" fmla="*/ 1514878 h 3781151"/>
              <a:gd name="connsiteX70" fmla="*/ 5964698 w 12192000"/>
              <a:gd name="connsiteY70" fmla="*/ 1489113 h 3781151"/>
              <a:gd name="connsiteX71" fmla="*/ 6017881 w 12192000"/>
              <a:gd name="connsiteY71" fmla="*/ 1478726 h 3781151"/>
              <a:gd name="connsiteX72" fmla="*/ 6023244 w 12192000"/>
              <a:gd name="connsiteY72" fmla="*/ 1485861 h 3781151"/>
              <a:gd name="connsiteX73" fmla="*/ 6030193 w 12192000"/>
              <a:gd name="connsiteY73" fmla="*/ 1485330 h 3781151"/>
              <a:gd name="connsiteX74" fmla="*/ 6032755 w 12192000"/>
              <a:gd name="connsiteY74" fmla="*/ 1476614 h 3781151"/>
              <a:gd name="connsiteX75" fmla="*/ 6114491 w 12192000"/>
              <a:gd name="connsiteY75" fmla="*/ 1435020 h 3781151"/>
              <a:gd name="connsiteX76" fmla="*/ 6228089 w 12192000"/>
              <a:gd name="connsiteY76" fmla="*/ 1392213 h 3781151"/>
              <a:gd name="connsiteX77" fmla="*/ 6266132 w 12192000"/>
              <a:gd name="connsiteY77" fmla="*/ 1396181 h 3781151"/>
              <a:gd name="connsiteX78" fmla="*/ 6266284 w 12192000"/>
              <a:gd name="connsiteY78" fmla="*/ 1396172 h 3781151"/>
              <a:gd name="connsiteX79" fmla="*/ 6267815 w 12192000"/>
              <a:gd name="connsiteY79" fmla="*/ 1401423 h 3781151"/>
              <a:gd name="connsiteX80" fmla="*/ 6277660 w 12192000"/>
              <a:gd name="connsiteY80" fmla="*/ 1400632 h 3781151"/>
              <a:gd name="connsiteX81" fmla="*/ 6290206 w 12192000"/>
              <a:gd name="connsiteY81" fmla="*/ 1395045 h 3781151"/>
              <a:gd name="connsiteX82" fmla="*/ 6318021 w 12192000"/>
              <a:gd name="connsiteY82" fmla="*/ 1401415 h 3781151"/>
              <a:gd name="connsiteX83" fmla="*/ 6319318 w 12192000"/>
              <a:gd name="connsiteY83" fmla="*/ 1402047 h 3781151"/>
              <a:gd name="connsiteX84" fmla="*/ 6391161 w 12192000"/>
              <a:gd name="connsiteY84" fmla="*/ 1439443 h 3781151"/>
              <a:gd name="connsiteX85" fmla="*/ 6458507 w 12192000"/>
              <a:gd name="connsiteY85" fmla="*/ 1506631 h 3781151"/>
              <a:gd name="connsiteX86" fmla="*/ 6567007 w 12192000"/>
              <a:gd name="connsiteY86" fmla="*/ 1543856 h 3781151"/>
              <a:gd name="connsiteX87" fmla="*/ 6607554 w 12192000"/>
              <a:gd name="connsiteY87" fmla="*/ 1553791 h 3781151"/>
              <a:gd name="connsiteX88" fmla="*/ 6731017 w 12192000"/>
              <a:gd name="connsiteY88" fmla="*/ 1571341 h 3781151"/>
              <a:gd name="connsiteX89" fmla="*/ 6734116 w 12192000"/>
              <a:gd name="connsiteY89" fmla="*/ 1568435 h 3781151"/>
              <a:gd name="connsiteX90" fmla="*/ 6918249 w 12192000"/>
              <a:gd name="connsiteY90" fmla="*/ 1468691 h 3781151"/>
              <a:gd name="connsiteX91" fmla="*/ 7067518 w 12192000"/>
              <a:gd name="connsiteY91" fmla="*/ 1422257 h 3781151"/>
              <a:gd name="connsiteX92" fmla="*/ 7124203 w 12192000"/>
              <a:gd name="connsiteY92" fmla="*/ 1416853 h 3781151"/>
              <a:gd name="connsiteX93" fmla="*/ 7218949 w 12192000"/>
              <a:gd name="connsiteY93" fmla="*/ 1407112 h 3781151"/>
              <a:gd name="connsiteX94" fmla="*/ 7298895 w 12192000"/>
              <a:gd name="connsiteY94" fmla="*/ 1427110 h 3781151"/>
              <a:gd name="connsiteX95" fmla="*/ 7374497 w 12192000"/>
              <a:gd name="connsiteY95" fmla="*/ 1408155 h 3781151"/>
              <a:gd name="connsiteX96" fmla="*/ 7380250 w 12192000"/>
              <a:gd name="connsiteY96" fmla="*/ 1368474 h 3781151"/>
              <a:gd name="connsiteX97" fmla="*/ 7464957 w 12192000"/>
              <a:gd name="connsiteY97" fmla="*/ 1359648 h 3781151"/>
              <a:gd name="connsiteX98" fmla="*/ 7594747 w 12192000"/>
              <a:gd name="connsiteY98" fmla="*/ 1350130 h 3781151"/>
              <a:gd name="connsiteX99" fmla="*/ 7666555 w 12192000"/>
              <a:gd name="connsiteY99" fmla="*/ 1335529 h 3781151"/>
              <a:gd name="connsiteX100" fmla="*/ 7866007 w 12192000"/>
              <a:gd name="connsiteY100" fmla="*/ 1305544 h 3781151"/>
              <a:gd name="connsiteX101" fmla="*/ 8068308 w 12192000"/>
              <a:gd name="connsiteY101" fmla="*/ 1283051 h 3781151"/>
              <a:gd name="connsiteX102" fmla="*/ 8202385 w 12192000"/>
              <a:gd name="connsiteY102" fmla="*/ 1312300 h 3781151"/>
              <a:gd name="connsiteX103" fmla="*/ 8367138 w 12192000"/>
              <a:gd name="connsiteY103" fmla="*/ 1289211 h 3781151"/>
              <a:gd name="connsiteX104" fmla="*/ 8396799 w 12192000"/>
              <a:gd name="connsiteY104" fmla="*/ 1291584 h 3781151"/>
              <a:gd name="connsiteX105" fmla="*/ 8431415 w 12192000"/>
              <a:gd name="connsiteY105" fmla="*/ 1275098 h 3781151"/>
              <a:gd name="connsiteX106" fmla="*/ 8569515 w 12192000"/>
              <a:gd name="connsiteY106" fmla="*/ 1207037 h 3781151"/>
              <a:gd name="connsiteX107" fmla="*/ 8672452 w 12192000"/>
              <a:gd name="connsiteY107" fmla="*/ 1135782 h 3781151"/>
              <a:gd name="connsiteX108" fmla="*/ 8824768 w 12192000"/>
              <a:gd name="connsiteY108" fmla="*/ 1121217 h 3781151"/>
              <a:gd name="connsiteX109" fmla="*/ 8909609 w 12192000"/>
              <a:gd name="connsiteY109" fmla="*/ 1087532 h 3781151"/>
              <a:gd name="connsiteX110" fmla="*/ 9036318 w 12192000"/>
              <a:gd name="connsiteY110" fmla="*/ 994500 h 3781151"/>
              <a:gd name="connsiteX111" fmla="*/ 9230382 w 12192000"/>
              <a:gd name="connsiteY111" fmla="*/ 955654 h 3781151"/>
              <a:gd name="connsiteX112" fmla="*/ 9286437 w 12192000"/>
              <a:gd name="connsiteY112" fmla="*/ 997858 h 3781151"/>
              <a:gd name="connsiteX113" fmla="*/ 9349089 w 12192000"/>
              <a:gd name="connsiteY113" fmla="*/ 1015184 h 3781151"/>
              <a:gd name="connsiteX114" fmla="*/ 9347314 w 12192000"/>
              <a:gd name="connsiteY114" fmla="*/ 933744 h 3781151"/>
              <a:gd name="connsiteX115" fmla="*/ 9492995 w 12192000"/>
              <a:gd name="connsiteY115" fmla="*/ 830749 h 3781151"/>
              <a:gd name="connsiteX116" fmla="*/ 9568501 w 12192000"/>
              <a:gd name="connsiteY116" fmla="*/ 787793 h 3781151"/>
              <a:gd name="connsiteX117" fmla="*/ 9691686 w 12192000"/>
              <a:gd name="connsiteY117" fmla="*/ 738088 h 3781151"/>
              <a:gd name="connsiteX118" fmla="*/ 9728219 w 12192000"/>
              <a:gd name="connsiteY118" fmla="*/ 719921 h 3781151"/>
              <a:gd name="connsiteX119" fmla="*/ 10080661 w 12192000"/>
              <a:gd name="connsiteY119" fmla="*/ 505423 h 3781151"/>
              <a:gd name="connsiteX120" fmla="*/ 10335073 w 12192000"/>
              <a:gd name="connsiteY120" fmla="*/ 523921 h 3781151"/>
              <a:gd name="connsiteX121" fmla="*/ 10593135 w 12192000"/>
              <a:gd name="connsiteY121" fmla="*/ 467427 h 3781151"/>
              <a:gd name="connsiteX122" fmla="*/ 10655931 w 12192000"/>
              <a:gd name="connsiteY122" fmla="*/ 401632 h 3781151"/>
              <a:gd name="connsiteX123" fmla="*/ 10695298 w 12192000"/>
              <a:gd name="connsiteY123" fmla="*/ 391761 h 3781151"/>
              <a:gd name="connsiteX124" fmla="*/ 10761489 w 12192000"/>
              <a:gd name="connsiteY124" fmla="*/ 380170 h 3781151"/>
              <a:gd name="connsiteX125" fmla="*/ 10853610 w 12192000"/>
              <a:gd name="connsiteY125" fmla="*/ 332449 h 3781151"/>
              <a:gd name="connsiteX126" fmla="*/ 11052930 w 12192000"/>
              <a:gd name="connsiteY126" fmla="*/ 280871 h 3781151"/>
              <a:gd name="connsiteX127" fmla="*/ 11359700 w 12192000"/>
              <a:gd name="connsiteY127" fmla="*/ 103854 h 3781151"/>
              <a:gd name="connsiteX128" fmla="*/ 11672425 w 12192000"/>
              <a:gd name="connsiteY128" fmla="*/ 31452 h 3781151"/>
              <a:gd name="connsiteX129" fmla="*/ 11778759 w 12192000"/>
              <a:gd name="connsiteY129" fmla="*/ 2589 h 3781151"/>
              <a:gd name="connsiteX130" fmla="*/ 11912086 w 12192000"/>
              <a:gd name="connsiteY130" fmla="*/ 45240 h 3781151"/>
              <a:gd name="connsiteX0" fmla="*/ 11912086 w 12192000"/>
              <a:gd name="connsiteY0" fmla="*/ 45240 h 3781151"/>
              <a:gd name="connsiteX1" fmla="*/ 12178353 w 12192000"/>
              <a:gd name="connsiteY1" fmla="*/ 0 h 3781151"/>
              <a:gd name="connsiteX2" fmla="*/ 12192000 w 12192000"/>
              <a:gd name="connsiteY2" fmla="*/ 12672 h 3781151"/>
              <a:gd name="connsiteX3" fmla="*/ 12192000 w 12192000"/>
              <a:gd name="connsiteY3" fmla="*/ 3781151 h 3781151"/>
              <a:gd name="connsiteX4" fmla="*/ 0 w 12192000"/>
              <a:gd name="connsiteY4" fmla="*/ 3781151 h 3781151"/>
              <a:gd name="connsiteX5" fmla="*/ 0 w 12192000"/>
              <a:gd name="connsiteY5" fmla="*/ 3053542 h 3781151"/>
              <a:gd name="connsiteX6" fmla="*/ 8171 w 12192000"/>
              <a:gd name="connsiteY6" fmla="*/ 3051191 h 3781151"/>
              <a:gd name="connsiteX7" fmla="*/ 67297 w 12192000"/>
              <a:gd name="connsiteY7" fmla="*/ 3026485 h 3781151"/>
              <a:gd name="connsiteX8" fmla="*/ 156970 w 12192000"/>
              <a:gd name="connsiteY8" fmla="*/ 3066095 h 3781151"/>
              <a:gd name="connsiteX9" fmla="*/ 191925 w 12192000"/>
              <a:gd name="connsiteY9" fmla="*/ 3069149 h 3781151"/>
              <a:gd name="connsiteX10" fmla="*/ 260901 w 12192000"/>
              <a:gd name="connsiteY10" fmla="*/ 3111386 h 3781151"/>
              <a:gd name="connsiteX11" fmla="*/ 408315 w 12192000"/>
              <a:gd name="connsiteY11" fmla="*/ 2967418 h 3781151"/>
              <a:gd name="connsiteX12" fmla="*/ 658076 w 12192000"/>
              <a:gd name="connsiteY12" fmla="*/ 2930787 h 3781151"/>
              <a:gd name="connsiteX13" fmla="*/ 858103 w 12192000"/>
              <a:gd name="connsiteY13" fmla="*/ 2801941 h 3781151"/>
              <a:gd name="connsiteX14" fmla="*/ 994062 w 12192000"/>
              <a:gd name="connsiteY14" fmla="*/ 2784559 h 3781151"/>
              <a:gd name="connsiteX15" fmla="*/ 1047040 w 12192000"/>
              <a:gd name="connsiteY15" fmla="*/ 2826828 h 3781151"/>
              <a:gd name="connsiteX16" fmla="*/ 1377085 w 12192000"/>
              <a:gd name="connsiteY16" fmla="*/ 2735410 h 3781151"/>
              <a:gd name="connsiteX17" fmla="*/ 1465015 w 12192000"/>
              <a:gd name="connsiteY17" fmla="*/ 2734757 h 3781151"/>
              <a:gd name="connsiteX18" fmla="*/ 1535004 w 12192000"/>
              <a:gd name="connsiteY18" fmla="*/ 2687835 h 3781151"/>
              <a:gd name="connsiteX19" fmla="*/ 1679251 w 12192000"/>
              <a:gd name="connsiteY19" fmla="*/ 2712367 h 3781151"/>
              <a:gd name="connsiteX20" fmla="*/ 1865161 w 12192000"/>
              <a:gd name="connsiteY20" fmla="*/ 2663121 h 3781151"/>
              <a:gd name="connsiteX21" fmla="*/ 1977927 w 12192000"/>
              <a:gd name="connsiteY21" fmla="*/ 2642448 h 3781151"/>
              <a:gd name="connsiteX22" fmla="*/ 2023175 w 12192000"/>
              <a:gd name="connsiteY22" fmla="*/ 2648402 h 3781151"/>
              <a:gd name="connsiteX23" fmla="*/ 2040685 w 12192000"/>
              <a:gd name="connsiteY23" fmla="*/ 2652651 h 3781151"/>
              <a:gd name="connsiteX24" fmla="*/ 2057102 w 12192000"/>
              <a:gd name="connsiteY24" fmla="*/ 2645758 h 3781151"/>
              <a:gd name="connsiteX25" fmla="*/ 2052057 w 12192000"/>
              <a:gd name="connsiteY25" fmla="*/ 2618002 h 3781151"/>
              <a:gd name="connsiteX26" fmla="*/ 2052988 w 12192000"/>
              <a:gd name="connsiteY26" fmla="*/ 2617321 h 3781151"/>
              <a:gd name="connsiteX27" fmla="*/ 2075835 w 12192000"/>
              <a:gd name="connsiteY27" fmla="*/ 2625051 h 3781151"/>
              <a:gd name="connsiteX28" fmla="*/ 2105280 w 12192000"/>
              <a:gd name="connsiteY28" fmla="*/ 2621772 h 3781151"/>
              <a:gd name="connsiteX29" fmla="*/ 2271487 w 12192000"/>
              <a:gd name="connsiteY29" fmla="*/ 2559602 h 3781151"/>
              <a:gd name="connsiteX30" fmla="*/ 2450874 w 12192000"/>
              <a:gd name="connsiteY30" fmla="*/ 2540963 h 3781151"/>
              <a:gd name="connsiteX31" fmla="*/ 2507266 w 12192000"/>
              <a:gd name="connsiteY31" fmla="*/ 2511976 h 3781151"/>
              <a:gd name="connsiteX32" fmla="*/ 2641503 w 12192000"/>
              <a:gd name="connsiteY32" fmla="*/ 2426341 h 3781151"/>
              <a:gd name="connsiteX33" fmla="*/ 2817182 w 12192000"/>
              <a:gd name="connsiteY33" fmla="*/ 2265557 h 3781151"/>
              <a:gd name="connsiteX34" fmla="*/ 2957554 w 12192000"/>
              <a:gd name="connsiteY34" fmla="*/ 2180877 h 3781151"/>
              <a:gd name="connsiteX35" fmla="*/ 3003677 w 12192000"/>
              <a:gd name="connsiteY35" fmla="*/ 2154878 h 3781151"/>
              <a:gd name="connsiteX36" fmla="*/ 3046876 w 12192000"/>
              <a:gd name="connsiteY36" fmla="*/ 2081296 h 3781151"/>
              <a:gd name="connsiteX37" fmla="*/ 3303290 w 12192000"/>
              <a:gd name="connsiteY37" fmla="*/ 1995084 h 3781151"/>
              <a:gd name="connsiteX38" fmla="*/ 3395602 w 12192000"/>
              <a:gd name="connsiteY38" fmla="*/ 1893639 h 3781151"/>
              <a:gd name="connsiteX39" fmla="*/ 3430100 w 12192000"/>
              <a:gd name="connsiteY39" fmla="*/ 1867444 h 3781151"/>
              <a:gd name="connsiteX40" fmla="*/ 3437914 w 12192000"/>
              <a:gd name="connsiteY40" fmla="*/ 1869491 h 3781151"/>
              <a:gd name="connsiteX41" fmla="*/ 3438972 w 12192000"/>
              <a:gd name="connsiteY41" fmla="*/ 1871208 h 3781151"/>
              <a:gd name="connsiteX42" fmla="*/ 3547723 w 12192000"/>
              <a:gd name="connsiteY42" fmla="*/ 1831216 h 3781151"/>
              <a:gd name="connsiteX43" fmla="*/ 3572350 w 12192000"/>
              <a:gd name="connsiteY43" fmla="*/ 1826069 h 3781151"/>
              <a:gd name="connsiteX44" fmla="*/ 3575291 w 12192000"/>
              <a:gd name="connsiteY44" fmla="*/ 1827289 h 3781151"/>
              <a:gd name="connsiteX45" fmla="*/ 3595183 w 12192000"/>
              <a:gd name="connsiteY45" fmla="*/ 1816299 h 3781151"/>
              <a:gd name="connsiteX46" fmla="*/ 3611353 w 12192000"/>
              <a:gd name="connsiteY46" fmla="*/ 1798929 h 3781151"/>
              <a:gd name="connsiteX47" fmla="*/ 3825586 w 12192000"/>
              <a:gd name="connsiteY47" fmla="*/ 1798552 h 3781151"/>
              <a:gd name="connsiteX48" fmla="*/ 4166327 w 12192000"/>
              <a:gd name="connsiteY48" fmla="*/ 1747015 h 3781151"/>
              <a:gd name="connsiteX49" fmla="*/ 4437661 w 12192000"/>
              <a:gd name="connsiteY49" fmla="*/ 1663068 h 3781151"/>
              <a:gd name="connsiteX50" fmla="*/ 4510862 w 12192000"/>
              <a:gd name="connsiteY50" fmla="*/ 1665514 h 3781151"/>
              <a:gd name="connsiteX51" fmla="*/ 4573217 w 12192000"/>
              <a:gd name="connsiteY51" fmla="*/ 1633854 h 3781151"/>
              <a:gd name="connsiteX52" fmla="*/ 4605137 w 12192000"/>
              <a:gd name="connsiteY52" fmla="*/ 1644474 h 3781151"/>
              <a:gd name="connsiteX53" fmla="*/ 4623509 w 12192000"/>
              <a:gd name="connsiteY53" fmla="*/ 1643919 h 3781151"/>
              <a:gd name="connsiteX54" fmla="*/ 4629310 w 12192000"/>
              <a:gd name="connsiteY54" fmla="*/ 1653854 h 3781151"/>
              <a:gd name="connsiteX55" fmla="*/ 4657404 w 12192000"/>
              <a:gd name="connsiteY55" fmla="*/ 1660247 h 3781151"/>
              <a:gd name="connsiteX56" fmla="*/ 4691044 w 12192000"/>
              <a:gd name="connsiteY56" fmla="*/ 1656408 h 3781151"/>
              <a:gd name="connsiteX57" fmla="*/ 4850032 w 12192000"/>
              <a:gd name="connsiteY57" fmla="*/ 1626917 h 3781151"/>
              <a:gd name="connsiteX58" fmla="*/ 4945654 w 12192000"/>
              <a:gd name="connsiteY58" fmla="*/ 1615689 h 3781151"/>
              <a:gd name="connsiteX59" fmla="*/ 4982770 w 12192000"/>
              <a:gd name="connsiteY59" fmla="*/ 1621504 h 3781151"/>
              <a:gd name="connsiteX60" fmla="*/ 5034068 w 12192000"/>
              <a:gd name="connsiteY60" fmla="*/ 1622846 h 3781151"/>
              <a:gd name="connsiteX61" fmla="*/ 5157133 w 12192000"/>
              <a:gd name="connsiteY61" fmla="*/ 1608775 h 3781151"/>
              <a:gd name="connsiteX62" fmla="*/ 5331645 w 12192000"/>
              <a:gd name="connsiteY62" fmla="*/ 1590152 h 3781151"/>
              <a:gd name="connsiteX63" fmla="*/ 5339977 w 12192000"/>
              <a:gd name="connsiteY63" fmla="*/ 1596841 h 3781151"/>
              <a:gd name="connsiteX64" fmla="*/ 5400314 w 12192000"/>
              <a:gd name="connsiteY64" fmla="*/ 1588177 h 3781151"/>
              <a:gd name="connsiteX65" fmla="*/ 5607257 w 12192000"/>
              <a:gd name="connsiteY65" fmla="*/ 1505972 h 3781151"/>
              <a:gd name="connsiteX66" fmla="*/ 5725292 w 12192000"/>
              <a:gd name="connsiteY66" fmla="*/ 1490473 h 3781151"/>
              <a:gd name="connsiteX67" fmla="*/ 5767898 w 12192000"/>
              <a:gd name="connsiteY67" fmla="*/ 1493335 h 3781151"/>
              <a:gd name="connsiteX68" fmla="*/ 5839240 w 12192000"/>
              <a:gd name="connsiteY68" fmla="*/ 1497610 h 3781151"/>
              <a:gd name="connsiteX69" fmla="*/ 5905402 w 12192000"/>
              <a:gd name="connsiteY69" fmla="*/ 1514878 h 3781151"/>
              <a:gd name="connsiteX70" fmla="*/ 5964698 w 12192000"/>
              <a:gd name="connsiteY70" fmla="*/ 1489113 h 3781151"/>
              <a:gd name="connsiteX71" fmla="*/ 6017881 w 12192000"/>
              <a:gd name="connsiteY71" fmla="*/ 1478726 h 3781151"/>
              <a:gd name="connsiteX72" fmla="*/ 6023244 w 12192000"/>
              <a:gd name="connsiteY72" fmla="*/ 1485861 h 3781151"/>
              <a:gd name="connsiteX73" fmla="*/ 6030193 w 12192000"/>
              <a:gd name="connsiteY73" fmla="*/ 1485330 h 3781151"/>
              <a:gd name="connsiteX74" fmla="*/ 6032755 w 12192000"/>
              <a:gd name="connsiteY74" fmla="*/ 1476614 h 3781151"/>
              <a:gd name="connsiteX75" fmla="*/ 6114491 w 12192000"/>
              <a:gd name="connsiteY75" fmla="*/ 1435020 h 3781151"/>
              <a:gd name="connsiteX76" fmla="*/ 6228089 w 12192000"/>
              <a:gd name="connsiteY76" fmla="*/ 1392213 h 3781151"/>
              <a:gd name="connsiteX77" fmla="*/ 6266132 w 12192000"/>
              <a:gd name="connsiteY77" fmla="*/ 1396181 h 3781151"/>
              <a:gd name="connsiteX78" fmla="*/ 6266284 w 12192000"/>
              <a:gd name="connsiteY78" fmla="*/ 1396172 h 3781151"/>
              <a:gd name="connsiteX79" fmla="*/ 6267815 w 12192000"/>
              <a:gd name="connsiteY79" fmla="*/ 1401423 h 3781151"/>
              <a:gd name="connsiteX80" fmla="*/ 6277660 w 12192000"/>
              <a:gd name="connsiteY80" fmla="*/ 1400632 h 3781151"/>
              <a:gd name="connsiteX81" fmla="*/ 6290206 w 12192000"/>
              <a:gd name="connsiteY81" fmla="*/ 1395045 h 3781151"/>
              <a:gd name="connsiteX82" fmla="*/ 6318021 w 12192000"/>
              <a:gd name="connsiteY82" fmla="*/ 1401415 h 3781151"/>
              <a:gd name="connsiteX83" fmla="*/ 6319318 w 12192000"/>
              <a:gd name="connsiteY83" fmla="*/ 1402047 h 3781151"/>
              <a:gd name="connsiteX84" fmla="*/ 6391161 w 12192000"/>
              <a:gd name="connsiteY84" fmla="*/ 1439443 h 3781151"/>
              <a:gd name="connsiteX85" fmla="*/ 6458507 w 12192000"/>
              <a:gd name="connsiteY85" fmla="*/ 1506631 h 3781151"/>
              <a:gd name="connsiteX86" fmla="*/ 6567007 w 12192000"/>
              <a:gd name="connsiteY86" fmla="*/ 1543856 h 3781151"/>
              <a:gd name="connsiteX87" fmla="*/ 6607554 w 12192000"/>
              <a:gd name="connsiteY87" fmla="*/ 1553791 h 3781151"/>
              <a:gd name="connsiteX88" fmla="*/ 6731017 w 12192000"/>
              <a:gd name="connsiteY88" fmla="*/ 1571341 h 3781151"/>
              <a:gd name="connsiteX89" fmla="*/ 6734116 w 12192000"/>
              <a:gd name="connsiteY89" fmla="*/ 1568435 h 3781151"/>
              <a:gd name="connsiteX90" fmla="*/ 6918249 w 12192000"/>
              <a:gd name="connsiteY90" fmla="*/ 1468691 h 3781151"/>
              <a:gd name="connsiteX91" fmla="*/ 7067518 w 12192000"/>
              <a:gd name="connsiteY91" fmla="*/ 1422257 h 3781151"/>
              <a:gd name="connsiteX92" fmla="*/ 7124203 w 12192000"/>
              <a:gd name="connsiteY92" fmla="*/ 1416853 h 3781151"/>
              <a:gd name="connsiteX93" fmla="*/ 7218949 w 12192000"/>
              <a:gd name="connsiteY93" fmla="*/ 1407112 h 3781151"/>
              <a:gd name="connsiteX94" fmla="*/ 7298895 w 12192000"/>
              <a:gd name="connsiteY94" fmla="*/ 1427110 h 3781151"/>
              <a:gd name="connsiteX95" fmla="*/ 7374497 w 12192000"/>
              <a:gd name="connsiteY95" fmla="*/ 1408155 h 3781151"/>
              <a:gd name="connsiteX96" fmla="*/ 7380250 w 12192000"/>
              <a:gd name="connsiteY96" fmla="*/ 1368474 h 3781151"/>
              <a:gd name="connsiteX97" fmla="*/ 7464957 w 12192000"/>
              <a:gd name="connsiteY97" fmla="*/ 1359648 h 3781151"/>
              <a:gd name="connsiteX98" fmla="*/ 7594747 w 12192000"/>
              <a:gd name="connsiteY98" fmla="*/ 1350130 h 3781151"/>
              <a:gd name="connsiteX99" fmla="*/ 7666555 w 12192000"/>
              <a:gd name="connsiteY99" fmla="*/ 1335529 h 3781151"/>
              <a:gd name="connsiteX100" fmla="*/ 7866007 w 12192000"/>
              <a:gd name="connsiteY100" fmla="*/ 1305544 h 3781151"/>
              <a:gd name="connsiteX101" fmla="*/ 8068308 w 12192000"/>
              <a:gd name="connsiteY101" fmla="*/ 1283051 h 3781151"/>
              <a:gd name="connsiteX102" fmla="*/ 8202385 w 12192000"/>
              <a:gd name="connsiteY102" fmla="*/ 1312300 h 3781151"/>
              <a:gd name="connsiteX103" fmla="*/ 8367138 w 12192000"/>
              <a:gd name="connsiteY103" fmla="*/ 1289211 h 3781151"/>
              <a:gd name="connsiteX104" fmla="*/ 8396799 w 12192000"/>
              <a:gd name="connsiteY104" fmla="*/ 1291584 h 3781151"/>
              <a:gd name="connsiteX105" fmla="*/ 8431415 w 12192000"/>
              <a:gd name="connsiteY105" fmla="*/ 1275098 h 3781151"/>
              <a:gd name="connsiteX106" fmla="*/ 8569515 w 12192000"/>
              <a:gd name="connsiteY106" fmla="*/ 1207037 h 3781151"/>
              <a:gd name="connsiteX107" fmla="*/ 8672452 w 12192000"/>
              <a:gd name="connsiteY107" fmla="*/ 1135782 h 3781151"/>
              <a:gd name="connsiteX108" fmla="*/ 8824768 w 12192000"/>
              <a:gd name="connsiteY108" fmla="*/ 1121217 h 3781151"/>
              <a:gd name="connsiteX109" fmla="*/ 8909609 w 12192000"/>
              <a:gd name="connsiteY109" fmla="*/ 1087532 h 3781151"/>
              <a:gd name="connsiteX110" fmla="*/ 9036318 w 12192000"/>
              <a:gd name="connsiteY110" fmla="*/ 994500 h 3781151"/>
              <a:gd name="connsiteX111" fmla="*/ 9230382 w 12192000"/>
              <a:gd name="connsiteY111" fmla="*/ 955654 h 3781151"/>
              <a:gd name="connsiteX112" fmla="*/ 9286437 w 12192000"/>
              <a:gd name="connsiteY112" fmla="*/ 997858 h 3781151"/>
              <a:gd name="connsiteX113" fmla="*/ 9349089 w 12192000"/>
              <a:gd name="connsiteY113" fmla="*/ 1015184 h 3781151"/>
              <a:gd name="connsiteX114" fmla="*/ 9347314 w 12192000"/>
              <a:gd name="connsiteY114" fmla="*/ 933744 h 3781151"/>
              <a:gd name="connsiteX115" fmla="*/ 9492995 w 12192000"/>
              <a:gd name="connsiteY115" fmla="*/ 830749 h 3781151"/>
              <a:gd name="connsiteX116" fmla="*/ 9568501 w 12192000"/>
              <a:gd name="connsiteY116" fmla="*/ 787793 h 3781151"/>
              <a:gd name="connsiteX117" fmla="*/ 9691686 w 12192000"/>
              <a:gd name="connsiteY117" fmla="*/ 738088 h 3781151"/>
              <a:gd name="connsiteX118" fmla="*/ 9728219 w 12192000"/>
              <a:gd name="connsiteY118" fmla="*/ 719921 h 3781151"/>
              <a:gd name="connsiteX119" fmla="*/ 10080661 w 12192000"/>
              <a:gd name="connsiteY119" fmla="*/ 505423 h 3781151"/>
              <a:gd name="connsiteX120" fmla="*/ 10335073 w 12192000"/>
              <a:gd name="connsiteY120" fmla="*/ 523921 h 3781151"/>
              <a:gd name="connsiteX121" fmla="*/ 10593135 w 12192000"/>
              <a:gd name="connsiteY121" fmla="*/ 467427 h 3781151"/>
              <a:gd name="connsiteX122" fmla="*/ 10655931 w 12192000"/>
              <a:gd name="connsiteY122" fmla="*/ 401632 h 3781151"/>
              <a:gd name="connsiteX123" fmla="*/ 10695298 w 12192000"/>
              <a:gd name="connsiteY123" fmla="*/ 391761 h 3781151"/>
              <a:gd name="connsiteX124" fmla="*/ 10761489 w 12192000"/>
              <a:gd name="connsiteY124" fmla="*/ 380170 h 3781151"/>
              <a:gd name="connsiteX125" fmla="*/ 10853610 w 12192000"/>
              <a:gd name="connsiteY125" fmla="*/ 332449 h 3781151"/>
              <a:gd name="connsiteX126" fmla="*/ 11052930 w 12192000"/>
              <a:gd name="connsiteY126" fmla="*/ 280871 h 3781151"/>
              <a:gd name="connsiteX127" fmla="*/ 11359700 w 12192000"/>
              <a:gd name="connsiteY127" fmla="*/ 103854 h 3781151"/>
              <a:gd name="connsiteX128" fmla="*/ 11672425 w 12192000"/>
              <a:gd name="connsiteY128" fmla="*/ 31452 h 3781151"/>
              <a:gd name="connsiteX129" fmla="*/ 11912086 w 12192000"/>
              <a:gd name="connsiteY129" fmla="*/ 45240 h 3781151"/>
              <a:gd name="connsiteX0" fmla="*/ 11912086 w 12192000"/>
              <a:gd name="connsiteY0" fmla="*/ 45240 h 3781151"/>
              <a:gd name="connsiteX1" fmla="*/ 12178353 w 12192000"/>
              <a:gd name="connsiteY1" fmla="*/ 0 h 3781151"/>
              <a:gd name="connsiteX2" fmla="*/ 12192000 w 12192000"/>
              <a:gd name="connsiteY2" fmla="*/ 12672 h 3781151"/>
              <a:gd name="connsiteX3" fmla="*/ 12192000 w 12192000"/>
              <a:gd name="connsiteY3" fmla="*/ 3781151 h 3781151"/>
              <a:gd name="connsiteX4" fmla="*/ 0 w 12192000"/>
              <a:gd name="connsiteY4" fmla="*/ 3781151 h 3781151"/>
              <a:gd name="connsiteX5" fmla="*/ 0 w 12192000"/>
              <a:gd name="connsiteY5" fmla="*/ 3053542 h 3781151"/>
              <a:gd name="connsiteX6" fmla="*/ 8171 w 12192000"/>
              <a:gd name="connsiteY6" fmla="*/ 3051191 h 3781151"/>
              <a:gd name="connsiteX7" fmla="*/ 67297 w 12192000"/>
              <a:gd name="connsiteY7" fmla="*/ 3026485 h 3781151"/>
              <a:gd name="connsiteX8" fmla="*/ 156970 w 12192000"/>
              <a:gd name="connsiteY8" fmla="*/ 3066095 h 3781151"/>
              <a:gd name="connsiteX9" fmla="*/ 191925 w 12192000"/>
              <a:gd name="connsiteY9" fmla="*/ 3069149 h 3781151"/>
              <a:gd name="connsiteX10" fmla="*/ 260901 w 12192000"/>
              <a:gd name="connsiteY10" fmla="*/ 3111386 h 3781151"/>
              <a:gd name="connsiteX11" fmla="*/ 408315 w 12192000"/>
              <a:gd name="connsiteY11" fmla="*/ 2967418 h 3781151"/>
              <a:gd name="connsiteX12" fmla="*/ 658076 w 12192000"/>
              <a:gd name="connsiteY12" fmla="*/ 2930787 h 3781151"/>
              <a:gd name="connsiteX13" fmla="*/ 858103 w 12192000"/>
              <a:gd name="connsiteY13" fmla="*/ 2801941 h 3781151"/>
              <a:gd name="connsiteX14" fmla="*/ 994062 w 12192000"/>
              <a:gd name="connsiteY14" fmla="*/ 2784559 h 3781151"/>
              <a:gd name="connsiteX15" fmla="*/ 1047040 w 12192000"/>
              <a:gd name="connsiteY15" fmla="*/ 2826828 h 3781151"/>
              <a:gd name="connsiteX16" fmla="*/ 1377085 w 12192000"/>
              <a:gd name="connsiteY16" fmla="*/ 2735410 h 3781151"/>
              <a:gd name="connsiteX17" fmla="*/ 1465015 w 12192000"/>
              <a:gd name="connsiteY17" fmla="*/ 2734757 h 3781151"/>
              <a:gd name="connsiteX18" fmla="*/ 1535004 w 12192000"/>
              <a:gd name="connsiteY18" fmla="*/ 2687835 h 3781151"/>
              <a:gd name="connsiteX19" fmla="*/ 1679251 w 12192000"/>
              <a:gd name="connsiteY19" fmla="*/ 2712367 h 3781151"/>
              <a:gd name="connsiteX20" fmla="*/ 1865161 w 12192000"/>
              <a:gd name="connsiteY20" fmla="*/ 2663121 h 3781151"/>
              <a:gd name="connsiteX21" fmla="*/ 1977927 w 12192000"/>
              <a:gd name="connsiteY21" fmla="*/ 2642448 h 3781151"/>
              <a:gd name="connsiteX22" fmla="*/ 2023175 w 12192000"/>
              <a:gd name="connsiteY22" fmla="*/ 2648402 h 3781151"/>
              <a:gd name="connsiteX23" fmla="*/ 2040685 w 12192000"/>
              <a:gd name="connsiteY23" fmla="*/ 2652651 h 3781151"/>
              <a:gd name="connsiteX24" fmla="*/ 2057102 w 12192000"/>
              <a:gd name="connsiteY24" fmla="*/ 2645758 h 3781151"/>
              <a:gd name="connsiteX25" fmla="*/ 2052057 w 12192000"/>
              <a:gd name="connsiteY25" fmla="*/ 2618002 h 3781151"/>
              <a:gd name="connsiteX26" fmla="*/ 2052988 w 12192000"/>
              <a:gd name="connsiteY26" fmla="*/ 2617321 h 3781151"/>
              <a:gd name="connsiteX27" fmla="*/ 2075835 w 12192000"/>
              <a:gd name="connsiteY27" fmla="*/ 2625051 h 3781151"/>
              <a:gd name="connsiteX28" fmla="*/ 2105280 w 12192000"/>
              <a:gd name="connsiteY28" fmla="*/ 2621772 h 3781151"/>
              <a:gd name="connsiteX29" fmla="*/ 2271487 w 12192000"/>
              <a:gd name="connsiteY29" fmla="*/ 2559602 h 3781151"/>
              <a:gd name="connsiteX30" fmla="*/ 2450874 w 12192000"/>
              <a:gd name="connsiteY30" fmla="*/ 2540963 h 3781151"/>
              <a:gd name="connsiteX31" fmla="*/ 2507266 w 12192000"/>
              <a:gd name="connsiteY31" fmla="*/ 2511976 h 3781151"/>
              <a:gd name="connsiteX32" fmla="*/ 2641503 w 12192000"/>
              <a:gd name="connsiteY32" fmla="*/ 2426341 h 3781151"/>
              <a:gd name="connsiteX33" fmla="*/ 2817182 w 12192000"/>
              <a:gd name="connsiteY33" fmla="*/ 2265557 h 3781151"/>
              <a:gd name="connsiteX34" fmla="*/ 2957554 w 12192000"/>
              <a:gd name="connsiteY34" fmla="*/ 2180877 h 3781151"/>
              <a:gd name="connsiteX35" fmla="*/ 3003677 w 12192000"/>
              <a:gd name="connsiteY35" fmla="*/ 2154878 h 3781151"/>
              <a:gd name="connsiteX36" fmla="*/ 3046876 w 12192000"/>
              <a:gd name="connsiteY36" fmla="*/ 2081296 h 3781151"/>
              <a:gd name="connsiteX37" fmla="*/ 3303290 w 12192000"/>
              <a:gd name="connsiteY37" fmla="*/ 1995084 h 3781151"/>
              <a:gd name="connsiteX38" fmla="*/ 3395602 w 12192000"/>
              <a:gd name="connsiteY38" fmla="*/ 1893639 h 3781151"/>
              <a:gd name="connsiteX39" fmla="*/ 3430100 w 12192000"/>
              <a:gd name="connsiteY39" fmla="*/ 1867444 h 3781151"/>
              <a:gd name="connsiteX40" fmla="*/ 3437914 w 12192000"/>
              <a:gd name="connsiteY40" fmla="*/ 1869491 h 3781151"/>
              <a:gd name="connsiteX41" fmla="*/ 3438972 w 12192000"/>
              <a:gd name="connsiteY41" fmla="*/ 1871208 h 3781151"/>
              <a:gd name="connsiteX42" fmla="*/ 3547723 w 12192000"/>
              <a:gd name="connsiteY42" fmla="*/ 1831216 h 3781151"/>
              <a:gd name="connsiteX43" fmla="*/ 3572350 w 12192000"/>
              <a:gd name="connsiteY43" fmla="*/ 1826069 h 3781151"/>
              <a:gd name="connsiteX44" fmla="*/ 3575291 w 12192000"/>
              <a:gd name="connsiteY44" fmla="*/ 1827289 h 3781151"/>
              <a:gd name="connsiteX45" fmla="*/ 3595183 w 12192000"/>
              <a:gd name="connsiteY45" fmla="*/ 1816299 h 3781151"/>
              <a:gd name="connsiteX46" fmla="*/ 3611353 w 12192000"/>
              <a:gd name="connsiteY46" fmla="*/ 1798929 h 3781151"/>
              <a:gd name="connsiteX47" fmla="*/ 3825586 w 12192000"/>
              <a:gd name="connsiteY47" fmla="*/ 1798552 h 3781151"/>
              <a:gd name="connsiteX48" fmla="*/ 4166327 w 12192000"/>
              <a:gd name="connsiteY48" fmla="*/ 1747015 h 3781151"/>
              <a:gd name="connsiteX49" fmla="*/ 4437661 w 12192000"/>
              <a:gd name="connsiteY49" fmla="*/ 1663068 h 3781151"/>
              <a:gd name="connsiteX50" fmla="*/ 4510862 w 12192000"/>
              <a:gd name="connsiteY50" fmla="*/ 1665514 h 3781151"/>
              <a:gd name="connsiteX51" fmla="*/ 4573217 w 12192000"/>
              <a:gd name="connsiteY51" fmla="*/ 1633854 h 3781151"/>
              <a:gd name="connsiteX52" fmla="*/ 4605137 w 12192000"/>
              <a:gd name="connsiteY52" fmla="*/ 1644474 h 3781151"/>
              <a:gd name="connsiteX53" fmla="*/ 4623509 w 12192000"/>
              <a:gd name="connsiteY53" fmla="*/ 1643919 h 3781151"/>
              <a:gd name="connsiteX54" fmla="*/ 4629310 w 12192000"/>
              <a:gd name="connsiteY54" fmla="*/ 1653854 h 3781151"/>
              <a:gd name="connsiteX55" fmla="*/ 4657404 w 12192000"/>
              <a:gd name="connsiteY55" fmla="*/ 1660247 h 3781151"/>
              <a:gd name="connsiteX56" fmla="*/ 4691044 w 12192000"/>
              <a:gd name="connsiteY56" fmla="*/ 1656408 h 3781151"/>
              <a:gd name="connsiteX57" fmla="*/ 4850032 w 12192000"/>
              <a:gd name="connsiteY57" fmla="*/ 1626917 h 3781151"/>
              <a:gd name="connsiteX58" fmla="*/ 4945654 w 12192000"/>
              <a:gd name="connsiteY58" fmla="*/ 1615689 h 3781151"/>
              <a:gd name="connsiteX59" fmla="*/ 4982770 w 12192000"/>
              <a:gd name="connsiteY59" fmla="*/ 1621504 h 3781151"/>
              <a:gd name="connsiteX60" fmla="*/ 5034068 w 12192000"/>
              <a:gd name="connsiteY60" fmla="*/ 1622846 h 3781151"/>
              <a:gd name="connsiteX61" fmla="*/ 5157133 w 12192000"/>
              <a:gd name="connsiteY61" fmla="*/ 1608775 h 3781151"/>
              <a:gd name="connsiteX62" fmla="*/ 5331645 w 12192000"/>
              <a:gd name="connsiteY62" fmla="*/ 1590152 h 3781151"/>
              <a:gd name="connsiteX63" fmla="*/ 5339977 w 12192000"/>
              <a:gd name="connsiteY63" fmla="*/ 1596841 h 3781151"/>
              <a:gd name="connsiteX64" fmla="*/ 5400314 w 12192000"/>
              <a:gd name="connsiteY64" fmla="*/ 1588177 h 3781151"/>
              <a:gd name="connsiteX65" fmla="*/ 5607257 w 12192000"/>
              <a:gd name="connsiteY65" fmla="*/ 1505972 h 3781151"/>
              <a:gd name="connsiteX66" fmla="*/ 5725292 w 12192000"/>
              <a:gd name="connsiteY66" fmla="*/ 1490473 h 3781151"/>
              <a:gd name="connsiteX67" fmla="*/ 5767898 w 12192000"/>
              <a:gd name="connsiteY67" fmla="*/ 1493335 h 3781151"/>
              <a:gd name="connsiteX68" fmla="*/ 5839240 w 12192000"/>
              <a:gd name="connsiteY68" fmla="*/ 1497610 h 3781151"/>
              <a:gd name="connsiteX69" fmla="*/ 5905402 w 12192000"/>
              <a:gd name="connsiteY69" fmla="*/ 1514878 h 3781151"/>
              <a:gd name="connsiteX70" fmla="*/ 5964698 w 12192000"/>
              <a:gd name="connsiteY70" fmla="*/ 1489113 h 3781151"/>
              <a:gd name="connsiteX71" fmla="*/ 6017881 w 12192000"/>
              <a:gd name="connsiteY71" fmla="*/ 1478726 h 3781151"/>
              <a:gd name="connsiteX72" fmla="*/ 6023244 w 12192000"/>
              <a:gd name="connsiteY72" fmla="*/ 1485861 h 3781151"/>
              <a:gd name="connsiteX73" fmla="*/ 6030193 w 12192000"/>
              <a:gd name="connsiteY73" fmla="*/ 1485330 h 3781151"/>
              <a:gd name="connsiteX74" fmla="*/ 6032755 w 12192000"/>
              <a:gd name="connsiteY74" fmla="*/ 1476614 h 3781151"/>
              <a:gd name="connsiteX75" fmla="*/ 6114491 w 12192000"/>
              <a:gd name="connsiteY75" fmla="*/ 1435020 h 3781151"/>
              <a:gd name="connsiteX76" fmla="*/ 6228089 w 12192000"/>
              <a:gd name="connsiteY76" fmla="*/ 1392213 h 3781151"/>
              <a:gd name="connsiteX77" fmla="*/ 6266132 w 12192000"/>
              <a:gd name="connsiteY77" fmla="*/ 1396181 h 3781151"/>
              <a:gd name="connsiteX78" fmla="*/ 6266284 w 12192000"/>
              <a:gd name="connsiteY78" fmla="*/ 1396172 h 3781151"/>
              <a:gd name="connsiteX79" fmla="*/ 6267815 w 12192000"/>
              <a:gd name="connsiteY79" fmla="*/ 1401423 h 3781151"/>
              <a:gd name="connsiteX80" fmla="*/ 6277660 w 12192000"/>
              <a:gd name="connsiteY80" fmla="*/ 1400632 h 3781151"/>
              <a:gd name="connsiteX81" fmla="*/ 6290206 w 12192000"/>
              <a:gd name="connsiteY81" fmla="*/ 1395045 h 3781151"/>
              <a:gd name="connsiteX82" fmla="*/ 6318021 w 12192000"/>
              <a:gd name="connsiteY82" fmla="*/ 1401415 h 3781151"/>
              <a:gd name="connsiteX83" fmla="*/ 6319318 w 12192000"/>
              <a:gd name="connsiteY83" fmla="*/ 1402047 h 3781151"/>
              <a:gd name="connsiteX84" fmla="*/ 6391161 w 12192000"/>
              <a:gd name="connsiteY84" fmla="*/ 1439443 h 3781151"/>
              <a:gd name="connsiteX85" fmla="*/ 6458507 w 12192000"/>
              <a:gd name="connsiteY85" fmla="*/ 1506631 h 3781151"/>
              <a:gd name="connsiteX86" fmla="*/ 6567007 w 12192000"/>
              <a:gd name="connsiteY86" fmla="*/ 1543856 h 3781151"/>
              <a:gd name="connsiteX87" fmla="*/ 6607554 w 12192000"/>
              <a:gd name="connsiteY87" fmla="*/ 1553791 h 3781151"/>
              <a:gd name="connsiteX88" fmla="*/ 6731017 w 12192000"/>
              <a:gd name="connsiteY88" fmla="*/ 1571341 h 3781151"/>
              <a:gd name="connsiteX89" fmla="*/ 6734116 w 12192000"/>
              <a:gd name="connsiteY89" fmla="*/ 1568435 h 3781151"/>
              <a:gd name="connsiteX90" fmla="*/ 6918249 w 12192000"/>
              <a:gd name="connsiteY90" fmla="*/ 1468691 h 3781151"/>
              <a:gd name="connsiteX91" fmla="*/ 7067518 w 12192000"/>
              <a:gd name="connsiteY91" fmla="*/ 1422257 h 3781151"/>
              <a:gd name="connsiteX92" fmla="*/ 7124203 w 12192000"/>
              <a:gd name="connsiteY92" fmla="*/ 1416853 h 3781151"/>
              <a:gd name="connsiteX93" fmla="*/ 7218949 w 12192000"/>
              <a:gd name="connsiteY93" fmla="*/ 1407112 h 3781151"/>
              <a:gd name="connsiteX94" fmla="*/ 7298895 w 12192000"/>
              <a:gd name="connsiteY94" fmla="*/ 1427110 h 3781151"/>
              <a:gd name="connsiteX95" fmla="*/ 7374497 w 12192000"/>
              <a:gd name="connsiteY95" fmla="*/ 1408155 h 3781151"/>
              <a:gd name="connsiteX96" fmla="*/ 7380250 w 12192000"/>
              <a:gd name="connsiteY96" fmla="*/ 1368474 h 3781151"/>
              <a:gd name="connsiteX97" fmla="*/ 7464957 w 12192000"/>
              <a:gd name="connsiteY97" fmla="*/ 1359648 h 3781151"/>
              <a:gd name="connsiteX98" fmla="*/ 7594747 w 12192000"/>
              <a:gd name="connsiteY98" fmla="*/ 1350130 h 3781151"/>
              <a:gd name="connsiteX99" fmla="*/ 7666555 w 12192000"/>
              <a:gd name="connsiteY99" fmla="*/ 1335529 h 3781151"/>
              <a:gd name="connsiteX100" fmla="*/ 7866007 w 12192000"/>
              <a:gd name="connsiteY100" fmla="*/ 1305544 h 3781151"/>
              <a:gd name="connsiteX101" fmla="*/ 8068308 w 12192000"/>
              <a:gd name="connsiteY101" fmla="*/ 1283051 h 3781151"/>
              <a:gd name="connsiteX102" fmla="*/ 8202385 w 12192000"/>
              <a:gd name="connsiteY102" fmla="*/ 1312300 h 3781151"/>
              <a:gd name="connsiteX103" fmla="*/ 8367138 w 12192000"/>
              <a:gd name="connsiteY103" fmla="*/ 1289211 h 3781151"/>
              <a:gd name="connsiteX104" fmla="*/ 8396799 w 12192000"/>
              <a:gd name="connsiteY104" fmla="*/ 1291584 h 3781151"/>
              <a:gd name="connsiteX105" fmla="*/ 8431415 w 12192000"/>
              <a:gd name="connsiteY105" fmla="*/ 1275098 h 3781151"/>
              <a:gd name="connsiteX106" fmla="*/ 8569515 w 12192000"/>
              <a:gd name="connsiteY106" fmla="*/ 1207037 h 3781151"/>
              <a:gd name="connsiteX107" fmla="*/ 8672452 w 12192000"/>
              <a:gd name="connsiteY107" fmla="*/ 1135782 h 3781151"/>
              <a:gd name="connsiteX108" fmla="*/ 8824768 w 12192000"/>
              <a:gd name="connsiteY108" fmla="*/ 1121217 h 3781151"/>
              <a:gd name="connsiteX109" fmla="*/ 8909609 w 12192000"/>
              <a:gd name="connsiteY109" fmla="*/ 1087532 h 3781151"/>
              <a:gd name="connsiteX110" fmla="*/ 9036318 w 12192000"/>
              <a:gd name="connsiteY110" fmla="*/ 994500 h 3781151"/>
              <a:gd name="connsiteX111" fmla="*/ 9230382 w 12192000"/>
              <a:gd name="connsiteY111" fmla="*/ 955654 h 3781151"/>
              <a:gd name="connsiteX112" fmla="*/ 9286437 w 12192000"/>
              <a:gd name="connsiteY112" fmla="*/ 997858 h 3781151"/>
              <a:gd name="connsiteX113" fmla="*/ 9349089 w 12192000"/>
              <a:gd name="connsiteY113" fmla="*/ 1015184 h 3781151"/>
              <a:gd name="connsiteX114" fmla="*/ 9347314 w 12192000"/>
              <a:gd name="connsiteY114" fmla="*/ 933744 h 3781151"/>
              <a:gd name="connsiteX115" fmla="*/ 9492995 w 12192000"/>
              <a:gd name="connsiteY115" fmla="*/ 830749 h 3781151"/>
              <a:gd name="connsiteX116" fmla="*/ 9568501 w 12192000"/>
              <a:gd name="connsiteY116" fmla="*/ 787793 h 3781151"/>
              <a:gd name="connsiteX117" fmla="*/ 9691686 w 12192000"/>
              <a:gd name="connsiteY117" fmla="*/ 738088 h 3781151"/>
              <a:gd name="connsiteX118" fmla="*/ 9728219 w 12192000"/>
              <a:gd name="connsiteY118" fmla="*/ 719921 h 3781151"/>
              <a:gd name="connsiteX119" fmla="*/ 10080661 w 12192000"/>
              <a:gd name="connsiteY119" fmla="*/ 505423 h 3781151"/>
              <a:gd name="connsiteX120" fmla="*/ 10335073 w 12192000"/>
              <a:gd name="connsiteY120" fmla="*/ 523921 h 3781151"/>
              <a:gd name="connsiteX121" fmla="*/ 10593135 w 12192000"/>
              <a:gd name="connsiteY121" fmla="*/ 467427 h 3781151"/>
              <a:gd name="connsiteX122" fmla="*/ 10655931 w 12192000"/>
              <a:gd name="connsiteY122" fmla="*/ 401632 h 3781151"/>
              <a:gd name="connsiteX123" fmla="*/ 10695298 w 12192000"/>
              <a:gd name="connsiteY123" fmla="*/ 391761 h 3781151"/>
              <a:gd name="connsiteX124" fmla="*/ 10761489 w 12192000"/>
              <a:gd name="connsiteY124" fmla="*/ 380170 h 3781151"/>
              <a:gd name="connsiteX125" fmla="*/ 10853610 w 12192000"/>
              <a:gd name="connsiteY125" fmla="*/ 332449 h 3781151"/>
              <a:gd name="connsiteX126" fmla="*/ 11052930 w 12192000"/>
              <a:gd name="connsiteY126" fmla="*/ 280871 h 3781151"/>
              <a:gd name="connsiteX127" fmla="*/ 11359700 w 12192000"/>
              <a:gd name="connsiteY127" fmla="*/ 158445 h 3781151"/>
              <a:gd name="connsiteX128" fmla="*/ 11672425 w 12192000"/>
              <a:gd name="connsiteY128" fmla="*/ 31452 h 3781151"/>
              <a:gd name="connsiteX129" fmla="*/ 11912086 w 12192000"/>
              <a:gd name="connsiteY129" fmla="*/ 45240 h 3781151"/>
              <a:gd name="connsiteX0" fmla="*/ 11912086 w 12192000"/>
              <a:gd name="connsiteY0" fmla="*/ 45240 h 3781151"/>
              <a:gd name="connsiteX1" fmla="*/ 12178353 w 12192000"/>
              <a:gd name="connsiteY1" fmla="*/ 0 h 3781151"/>
              <a:gd name="connsiteX2" fmla="*/ 12192000 w 12192000"/>
              <a:gd name="connsiteY2" fmla="*/ 12672 h 3781151"/>
              <a:gd name="connsiteX3" fmla="*/ 12192000 w 12192000"/>
              <a:gd name="connsiteY3" fmla="*/ 3781151 h 3781151"/>
              <a:gd name="connsiteX4" fmla="*/ 0 w 12192000"/>
              <a:gd name="connsiteY4" fmla="*/ 3781151 h 3781151"/>
              <a:gd name="connsiteX5" fmla="*/ 0 w 12192000"/>
              <a:gd name="connsiteY5" fmla="*/ 3053542 h 3781151"/>
              <a:gd name="connsiteX6" fmla="*/ 8171 w 12192000"/>
              <a:gd name="connsiteY6" fmla="*/ 3051191 h 3781151"/>
              <a:gd name="connsiteX7" fmla="*/ 67297 w 12192000"/>
              <a:gd name="connsiteY7" fmla="*/ 3026485 h 3781151"/>
              <a:gd name="connsiteX8" fmla="*/ 156970 w 12192000"/>
              <a:gd name="connsiteY8" fmla="*/ 3066095 h 3781151"/>
              <a:gd name="connsiteX9" fmla="*/ 191925 w 12192000"/>
              <a:gd name="connsiteY9" fmla="*/ 3069149 h 3781151"/>
              <a:gd name="connsiteX10" fmla="*/ 260901 w 12192000"/>
              <a:gd name="connsiteY10" fmla="*/ 3111386 h 3781151"/>
              <a:gd name="connsiteX11" fmla="*/ 408315 w 12192000"/>
              <a:gd name="connsiteY11" fmla="*/ 2967418 h 3781151"/>
              <a:gd name="connsiteX12" fmla="*/ 658076 w 12192000"/>
              <a:gd name="connsiteY12" fmla="*/ 2930787 h 3781151"/>
              <a:gd name="connsiteX13" fmla="*/ 858103 w 12192000"/>
              <a:gd name="connsiteY13" fmla="*/ 2801941 h 3781151"/>
              <a:gd name="connsiteX14" fmla="*/ 994062 w 12192000"/>
              <a:gd name="connsiteY14" fmla="*/ 2784559 h 3781151"/>
              <a:gd name="connsiteX15" fmla="*/ 1047040 w 12192000"/>
              <a:gd name="connsiteY15" fmla="*/ 2826828 h 3781151"/>
              <a:gd name="connsiteX16" fmla="*/ 1377085 w 12192000"/>
              <a:gd name="connsiteY16" fmla="*/ 2735410 h 3781151"/>
              <a:gd name="connsiteX17" fmla="*/ 1465015 w 12192000"/>
              <a:gd name="connsiteY17" fmla="*/ 2734757 h 3781151"/>
              <a:gd name="connsiteX18" fmla="*/ 1535004 w 12192000"/>
              <a:gd name="connsiteY18" fmla="*/ 2687835 h 3781151"/>
              <a:gd name="connsiteX19" fmla="*/ 1679251 w 12192000"/>
              <a:gd name="connsiteY19" fmla="*/ 2712367 h 3781151"/>
              <a:gd name="connsiteX20" fmla="*/ 1865161 w 12192000"/>
              <a:gd name="connsiteY20" fmla="*/ 2663121 h 3781151"/>
              <a:gd name="connsiteX21" fmla="*/ 1977927 w 12192000"/>
              <a:gd name="connsiteY21" fmla="*/ 2642448 h 3781151"/>
              <a:gd name="connsiteX22" fmla="*/ 2023175 w 12192000"/>
              <a:gd name="connsiteY22" fmla="*/ 2648402 h 3781151"/>
              <a:gd name="connsiteX23" fmla="*/ 2040685 w 12192000"/>
              <a:gd name="connsiteY23" fmla="*/ 2652651 h 3781151"/>
              <a:gd name="connsiteX24" fmla="*/ 2057102 w 12192000"/>
              <a:gd name="connsiteY24" fmla="*/ 2645758 h 3781151"/>
              <a:gd name="connsiteX25" fmla="*/ 2052057 w 12192000"/>
              <a:gd name="connsiteY25" fmla="*/ 2618002 h 3781151"/>
              <a:gd name="connsiteX26" fmla="*/ 2052988 w 12192000"/>
              <a:gd name="connsiteY26" fmla="*/ 2617321 h 3781151"/>
              <a:gd name="connsiteX27" fmla="*/ 2075835 w 12192000"/>
              <a:gd name="connsiteY27" fmla="*/ 2625051 h 3781151"/>
              <a:gd name="connsiteX28" fmla="*/ 2105280 w 12192000"/>
              <a:gd name="connsiteY28" fmla="*/ 2621772 h 3781151"/>
              <a:gd name="connsiteX29" fmla="*/ 2271487 w 12192000"/>
              <a:gd name="connsiteY29" fmla="*/ 2559602 h 3781151"/>
              <a:gd name="connsiteX30" fmla="*/ 2450874 w 12192000"/>
              <a:gd name="connsiteY30" fmla="*/ 2540963 h 3781151"/>
              <a:gd name="connsiteX31" fmla="*/ 2507266 w 12192000"/>
              <a:gd name="connsiteY31" fmla="*/ 2511976 h 3781151"/>
              <a:gd name="connsiteX32" fmla="*/ 2641503 w 12192000"/>
              <a:gd name="connsiteY32" fmla="*/ 2426341 h 3781151"/>
              <a:gd name="connsiteX33" fmla="*/ 2817182 w 12192000"/>
              <a:gd name="connsiteY33" fmla="*/ 2265557 h 3781151"/>
              <a:gd name="connsiteX34" fmla="*/ 2957554 w 12192000"/>
              <a:gd name="connsiteY34" fmla="*/ 2180877 h 3781151"/>
              <a:gd name="connsiteX35" fmla="*/ 3003677 w 12192000"/>
              <a:gd name="connsiteY35" fmla="*/ 2154878 h 3781151"/>
              <a:gd name="connsiteX36" fmla="*/ 3046876 w 12192000"/>
              <a:gd name="connsiteY36" fmla="*/ 2081296 h 3781151"/>
              <a:gd name="connsiteX37" fmla="*/ 3303290 w 12192000"/>
              <a:gd name="connsiteY37" fmla="*/ 1995084 h 3781151"/>
              <a:gd name="connsiteX38" fmla="*/ 3395602 w 12192000"/>
              <a:gd name="connsiteY38" fmla="*/ 1893639 h 3781151"/>
              <a:gd name="connsiteX39" fmla="*/ 3430100 w 12192000"/>
              <a:gd name="connsiteY39" fmla="*/ 1867444 h 3781151"/>
              <a:gd name="connsiteX40" fmla="*/ 3437914 w 12192000"/>
              <a:gd name="connsiteY40" fmla="*/ 1869491 h 3781151"/>
              <a:gd name="connsiteX41" fmla="*/ 3438972 w 12192000"/>
              <a:gd name="connsiteY41" fmla="*/ 1871208 h 3781151"/>
              <a:gd name="connsiteX42" fmla="*/ 3547723 w 12192000"/>
              <a:gd name="connsiteY42" fmla="*/ 1831216 h 3781151"/>
              <a:gd name="connsiteX43" fmla="*/ 3572350 w 12192000"/>
              <a:gd name="connsiteY43" fmla="*/ 1826069 h 3781151"/>
              <a:gd name="connsiteX44" fmla="*/ 3575291 w 12192000"/>
              <a:gd name="connsiteY44" fmla="*/ 1827289 h 3781151"/>
              <a:gd name="connsiteX45" fmla="*/ 3595183 w 12192000"/>
              <a:gd name="connsiteY45" fmla="*/ 1816299 h 3781151"/>
              <a:gd name="connsiteX46" fmla="*/ 3611353 w 12192000"/>
              <a:gd name="connsiteY46" fmla="*/ 1798929 h 3781151"/>
              <a:gd name="connsiteX47" fmla="*/ 3825586 w 12192000"/>
              <a:gd name="connsiteY47" fmla="*/ 1798552 h 3781151"/>
              <a:gd name="connsiteX48" fmla="*/ 4166327 w 12192000"/>
              <a:gd name="connsiteY48" fmla="*/ 1747015 h 3781151"/>
              <a:gd name="connsiteX49" fmla="*/ 4437661 w 12192000"/>
              <a:gd name="connsiteY49" fmla="*/ 1663068 h 3781151"/>
              <a:gd name="connsiteX50" fmla="*/ 4510862 w 12192000"/>
              <a:gd name="connsiteY50" fmla="*/ 1665514 h 3781151"/>
              <a:gd name="connsiteX51" fmla="*/ 4573217 w 12192000"/>
              <a:gd name="connsiteY51" fmla="*/ 1633854 h 3781151"/>
              <a:gd name="connsiteX52" fmla="*/ 4605137 w 12192000"/>
              <a:gd name="connsiteY52" fmla="*/ 1644474 h 3781151"/>
              <a:gd name="connsiteX53" fmla="*/ 4623509 w 12192000"/>
              <a:gd name="connsiteY53" fmla="*/ 1643919 h 3781151"/>
              <a:gd name="connsiteX54" fmla="*/ 4629310 w 12192000"/>
              <a:gd name="connsiteY54" fmla="*/ 1653854 h 3781151"/>
              <a:gd name="connsiteX55" fmla="*/ 4657404 w 12192000"/>
              <a:gd name="connsiteY55" fmla="*/ 1660247 h 3781151"/>
              <a:gd name="connsiteX56" fmla="*/ 4691044 w 12192000"/>
              <a:gd name="connsiteY56" fmla="*/ 1656408 h 3781151"/>
              <a:gd name="connsiteX57" fmla="*/ 4850032 w 12192000"/>
              <a:gd name="connsiteY57" fmla="*/ 1626917 h 3781151"/>
              <a:gd name="connsiteX58" fmla="*/ 4945654 w 12192000"/>
              <a:gd name="connsiteY58" fmla="*/ 1615689 h 3781151"/>
              <a:gd name="connsiteX59" fmla="*/ 4982770 w 12192000"/>
              <a:gd name="connsiteY59" fmla="*/ 1621504 h 3781151"/>
              <a:gd name="connsiteX60" fmla="*/ 5034068 w 12192000"/>
              <a:gd name="connsiteY60" fmla="*/ 1622846 h 3781151"/>
              <a:gd name="connsiteX61" fmla="*/ 5157133 w 12192000"/>
              <a:gd name="connsiteY61" fmla="*/ 1608775 h 3781151"/>
              <a:gd name="connsiteX62" fmla="*/ 5331645 w 12192000"/>
              <a:gd name="connsiteY62" fmla="*/ 1590152 h 3781151"/>
              <a:gd name="connsiteX63" fmla="*/ 5339977 w 12192000"/>
              <a:gd name="connsiteY63" fmla="*/ 1596841 h 3781151"/>
              <a:gd name="connsiteX64" fmla="*/ 5400314 w 12192000"/>
              <a:gd name="connsiteY64" fmla="*/ 1588177 h 3781151"/>
              <a:gd name="connsiteX65" fmla="*/ 5607257 w 12192000"/>
              <a:gd name="connsiteY65" fmla="*/ 1505972 h 3781151"/>
              <a:gd name="connsiteX66" fmla="*/ 5725292 w 12192000"/>
              <a:gd name="connsiteY66" fmla="*/ 1490473 h 3781151"/>
              <a:gd name="connsiteX67" fmla="*/ 5767898 w 12192000"/>
              <a:gd name="connsiteY67" fmla="*/ 1493335 h 3781151"/>
              <a:gd name="connsiteX68" fmla="*/ 5839240 w 12192000"/>
              <a:gd name="connsiteY68" fmla="*/ 1497610 h 3781151"/>
              <a:gd name="connsiteX69" fmla="*/ 5905402 w 12192000"/>
              <a:gd name="connsiteY69" fmla="*/ 1514878 h 3781151"/>
              <a:gd name="connsiteX70" fmla="*/ 5964698 w 12192000"/>
              <a:gd name="connsiteY70" fmla="*/ 1489113 h 3781151"/>
              <a:gd name="connsiteX71" fmla="*/ 6017881 w 12192000"/>
              <a:gd name="connsiteY71" fmla="*/ 1478726 h 3781151"/>
              <a:gd name="connsiteX72" fmla="*/ 6023244 w 12192000"/>
              <a:gd name="connsiteY72" fmla="*/ 1485861 h 3781151"/>
              <a:gd name="connsiteX73" fmla="*/ 6030193 w 12192000"/>
              <a:gd name="connsiteY73" fmla="*/ 1485330 h 3781151"/>
              <a:gd name="connsiteX74" fmla="*/ 6032755 w 12192000"/>
              <a:gd name="connsiteY74" fmla="*/ 1476614 h 3781151"/>
              <a:gd name="connsiteX75" fmla="*/ 6114491 w 12192000"/>
              <a:gd name="connsiteY75" fmla="*/ 1435020 h 3781151"/>
              <a:gd name="connsiteX76" fmla="*/ 6228089 w 12192000"/>
              <a:gd name="connsiteY76" fmla="*/ 1392213 h 3781151"/>
              <a:gd name="connsiteX77" fmla="*/ 6266132 w 12192000"/>
              <a:gd name="connsiteY77" fmla="*/ 1396181 h 3781151"/>
              <a:gd name="connsiteX78" fmla="*/ 6266284 w 12192000"/>
              <a:gd name="connsiteY78" fmla="*/ 1396172 h 3781151"/>
              <a:gd name="connsiteX79" fmla="*/ 6267815 w 12192000"/>
              <a:gd name="connsiteY79" fmla="*/ 1401423 h 3781151"/>
              <a:gd name="connsiteX80" fmla="*/ 6277660 w 12192000"/>
              <a:gd name="connsiteY80" fmla="*/ 1400632 h 3781151"/>
              <a:gd name="connsiteX81" fmla="*/ 6290206 w 12192000"/>
              <a:gd name="connsiteY81" fmla="*/ 1395045 h 3781151"/>
              <a:gd name="connsiteX82" fmla="*/ 6318021 w 12192000"/>
              <a:gd name="connsiteY82" fmla="*/ 1401415 h 3781151"/>
              <a:gd name="connsiteX83" fmla="*/ 6319318 w 12192000"/>
              <a:gd name="connsiteY83" fmla="*/ 1402047 h 3781151"/>
              <a:gd name="connsiteX84" fmla="*/ 6391161 w 12192000"/>
              <a:gd name="connsiteY84" fmla="*/ 1439443 h 3781151"/>
              <a:gd name="connsiteX85" fmla="*/ 6458507 w 12192000"/>
              <a:gd name="connsiteY85" fmla="*/ 1506631 h 3781151"/>
              <a:gd name="connsiteX86" fmla="*/ 6567007 w 12192000"/>
              <a:gd name="connsiteY86" fmla="*/ 1543856 h 3781151"/>
              <a:gd name="connsiteX87" fmla="*/ 6607554 w 12192000"/>
              <a:gd name="connsiteY87" fmla="*/ 1553791 h 3781151"/>
              <a:gd name="connsiteX88" fmla="*/ 6731017 w 12192000"/>
              <a:gd name="connsiteY88" fmla="*/ 1571341 h 3781151"/>
              <a:gd name="connsiteX89" fmla="*/ 6734116 w 12192000"/>
              <a:gd name="connsiteY89" fmla="*/ 1568435 h 3781151"/>
              <a:gd name="connsiteX90" fmla="*/ 6918249 w 12192000"/>
              <a:gd name="connsiteY90" fmla="*/ 1468691 h 3781151"/>
              <a:gd name="connsiteX91" fmla="*/ 7067518 w 12192000"/>
              <a:gd name="connsiteY91" fmla="*/ 1422257 h 3781151"/>
              <a:gd name="connsiteX92" fmla="*/ 7124203 w 12192000"/>
              <a:gd name="connsiteY92" fmla="*/ 1416853 h 3781151"/>
              <a:gd name="connsiteX93" fmla="*/ 7218949 w 12192000"/>
              <a:gd name="connsiteY93" fmla="*/ 1407112 h 3781151"/>
              <a:gd name="connsiteX94" fmla="*/ 7298895 w 12192000"/>
              <a:gd name="connsiteY94" fmla="*/ 1427110 h 3781151"/>
              <a:gd name="connsiteX95" fmla="*/ 7374497 w 12192000"/>
              <a:gd name="connsiteY95" fmla="*/ 1408155 h 3781151"/>
              <a:gd name="connsiteX96" fmla="*/ 7380250 w 12192000"/>
              <a:gd name="connsiteY96" fmla="*/ 1368474 h 3781151"/>
              <a:gd name="connsiteX97" fmla="*/ 7464957 w 12192000"/>
              <a:gd name="connsiteY97" fmla="*/ 1359648 h 3781151"/>
              <a:gd name="connsiteX98" fmla="*/ 7594747 w 12192000"/>
              <a:gd name="connsiteY98" fmla="*/ 1350130 h 3781151"/>
              <a:gd name="connsiteX99" fmla="*/ 7666555 w 12192000"/>
              <a:gd name="connsiteY99" fmla="*/ 1335529 h 3781151"/>
              <a:gd name="connsiteX100" fmla="*/ 7866007 w 12192000"/>
              <a:gd name="connsiteY100" fmla="*/ 1305544 h 3781151"/>
              <a:gd name="connsiteX101" fmla="*/ 8068308 w 12192000"/>
              <a:gd name="connsiteY101" fmla="*/ 1283051 h 3781151"/>
              <a:gd name="connsiteX102" fmla="*/ 8202385 w 12192000"/>
              <a:gd name="connsiteY102" fmla="*/ 1312300 h 3781151"/>
              <a:gd name="connsiteX103" fmla="*/ 8367138 w 12192000"/>
              <a:gd name="connsiteY103" fmla="*/ 1289211 h 3781151"/>
              <a:gd name="connsiteX104" fmla="*/ 8396799 w 12192000"/>
              <a:gd name="connsiteY104" fmla="*/ 1291584 h 3781151"/>
              <a:gd name="connsiteX105" fmla="*/ 8431415 w 12192000"/>
              <a:gd name="connsiteY105" fmla="*/ 1275098 h 3781151"/>
              <a:gd name="connsiteX106" fmla="*/ 8569515 w 12192000"/>
              <a:gd name="connsiteY106" fmla="*/ 1207037 h 3781151"/>
              <a:gd name="connsiteX107" fmla="*/ 8672452 w 12192000"/>
              <a:gd name="connsiteY107" fmla="*/ 1135782 h 3781151"/>
              <a:gd name="connsiteX108" fmla="*/ 8824768 w 12192000"/>
              <a:gd name="connsiteY108" fmla="*/ 1121217 h 3781151"/>
              <a:gd name="connsiteX109" fmla="*/ 8909609 w 12192000"/>
              <a:gd name="connsiteY109" fmla="*/ 1087532 h 3781151"/>
              <a:gd name="connsiteX110" fmla="*/ 9036318 w 12192000"/>
              <a:gd name="connsiteY110" fmla="*/ 994500 h 3781151"/>
              <a:gd name="connsiteX111" fmla="*/ 9230382 w 12192000"/>
              <a:gd name="connsiteY111" fmla="*/ 955654 h 3781151"/>
              <a:gd name="connsiteX112" fmla="*/ 9286437 w 12192000"/>
              <a:gd name="connsiteY112" fmla="*/ 997858 h 3781151"/>
              <a:gd name="connsiteX113" fmla="*/ 9349089 w 12192000"/>
              <a:gd name="connsiteY113" fmla="*/ 1015184 h 3781151"/>
              <a:gd name="connsiteX114" fmla="*/ 9347314 w 12192000"/>
              <a:gd name="connsiteY114" fmla="*/ 933744 h 3781151"/>
              <a:gd name="connsiteX115" fmla="*/ 9492995 w 12192000"/>
              <a:gd name="connsiteY115" fmla="*/ 830749 h 3781151"/>
              <a:gd name="connsiteX116" fmla="*/ 9568501 w 12192000"/>
              <a:gd name="connsiteY116" fmla="*/ 787793 h 3781151"/>
              <a:gd name="connsiteX117" fmla="*/ 9691686 w 12192000"/>
              <a:gd name="connsiteY117" fmla="*/ 738088 h 3781151"/>
              <a:gd name="connsiteX118" fmla="*/ 9728219 w 12192000"/>
              <a:gd name="connsiteY118" fmla="*/ 719921 h 3781151"/>
              <a:gd name="connsiteX119" fmla="*/ 10080661 w 12192000"/>
              <a:gd name="connsiteY119" fmla="*/ 505423 h 3781151"/>
              <a:gd name="connsiteX120" fmla="*/ 10335073 w 12192000"/>
              <a:gd name="connsiteY120" fmla="*/ 523921 h 3781151"/>
              <a:gd name="connsiteX121" fmla="*/ 10593135 w 12192000"/>
              <a:gd name="connsiteY121" fmla="*/ 467427 h 3781151"/>
              <a:gd name="connsiteX122" fmla="*/ 10655931 w 12192000"/>
              <a:gd name="connsiteY122" fmla="*/ 401632 h 3781151"/>
              <a:gd name="connsiteX123" fmla="*/ 10695298 w 12192000"/>
              <a:gd name="connsiteY123" fmla="*/ 391761 h 3781151"/>
              <a:gd name="connsiteX124" fmla="*/ 10761489 w 12192000"/>
              <a:gd name="connsiteY124" fmla="*/ 380170 h 3781151"/>
              <a:gd name="connsiteX125" fmla="*/ 10853610 w 12192000"/>
              <a:gd name="connsiteY125" fmla="*/ 332449 h 3781151"/>
              <a:gd name="connsiteX126" fmla="*/ 11052930 w 12192000"/>
              <a:gd name="connsiteY126" fmla="*/ 280871 h 3781151"/>
              <a:gd name="connsiteX127" fmla="*/ 11359700 w 12192000"/>
              <a:gd name="connsiteY127" fmla="*/ 158445 h 3781151"/>
              <a:gd name="connsiteX128" fmla="*/ 11672425 w 12192000"/>
              <a:gd name="connsiteY128" fmla="*/ 31452 h 3781151"/>
              <a:gd name="connsiteX129" fmla="*/ 11912086 w 12192000"/>
              <a:gd name="connsiteY129" fmla="*/ 45240 h 3781151"/>
              <a:gd name="connsiteX0" fmla="*/ 11912086 w 12192000"/>
              <a:gd name="connsiteY0" fmla="*/ 45240 h 3781151"/>
              <a:gd name="connsiteX1" fmla="*/ 12178353 w 12192000"/>
              <a:gd name="connsiteY1" fmla="*/ 0 h 3781151"/>
              <a:gd name="connsiteX2" fmla="*/ 12192000 w 12192000"/>
              <a:gd name="connsiteY2" fmla="*/ 12672 h 3781151"/>
              <a:gd name="connsiteX3" fmla="*/ 12192000 w 12192000"/>
              <a:gd name="connsiteY3" fmla="*/ 3781151 h 3781151"/>
              <a:gd name="connsiteX4" fmla="*/ 0 w 12192000"/>
              <a:gd name="connsiteY4" fmla="*/ 3781151 h 3781151"/>
              <a:gd name="connsiteX5" fmla="*/ 0 w 12192000"/>
              <a:gd name="connsiteY5" fmla="*/ 3053542 h 3781151"/>
              <a:gd name="connsiteX6" fmla="*/ 8171 w 12192000"/>
              <a:gd name="connsiteY6" fmla="*/ 3051191 h 3781151"/>
              <a:gd name="connsiteX7" fmla="*/ 67297 w 12192000"/>
              <a:gd name="connsiteY7" fmla="*/ 3026485 h 3781151"/>
              <a:gd name="connsiteX8" fmla="*/ 156970 w 12192000"/>
              <a:gd name="connsiteY8" fmla="*/ 3066095 h 3781151"/>
              <a:gd name="connsiteX9" fmla="*/ 191925 w 12192000"/>
              <a:gd name="connsiteY9" fmla="*/ 3069149 h 3781151"/>
              <a:gd name="connsiteX10" fmla="*/ 260901 w 12192000"/>
              <a:gd name="connsiteY10" fmla="*/ 3111386 h 3781151"/>
              <a:gd name="connsiteX11" fmla="*/ 408315 w 12192000"/>
              <a:gd name="connsiteY11" fmla="*/ 2967418 h 3781151"/>
              <a:gd name="connsiteX12" fmla="*/ 658076 w 12192000"/>
              <a:gd name="connsiteY12" fmla="*/ 2930787 h 3781151"/>
              <a:gd name="connsiteX13" fmla="*/ 858103 w 12192000"/>
              <a:gd name="connsiteY13" fmla="*/ 2801941 h 3781151"/>
              <a:gd name="connsiteX14" fmla="*/ 994062 w 12192000"/>
              <a:gd name="connsiteY14" fmla="*/ 2784559 h 3781151"/>
              <a:gd name="connsiteX15" fmla="*/ 1047040 w 12192000"/>
              <a:gd name="connsiteY15" fmla="*/ 2826828 h 3781151"/>
              <a:gd name="connsiteX16" fmla="*/ 1377085 w 12192000"/>
              <a:gd name="connsiteY16" fmla="*/ 2735410 h 3781151"/>
              <a:gd name="connsiteX17" fmla="*/ 1465015 w 12192000"/>
              <a:gd name="connsiteY17" fmla="*/ 2734757 h 3781151"/>
              <a:gd name="connsiteX18" fmla="*/ 1535004 w 12192000"/>
              <a:gd name="connsiteY18" fmla="*/ 2687835 h 3781151"/>
              <a:gd name="connsiteX19" fmla="*/ 1679251 w 12192000"/>
              <a:gd name="connsiteY19" fmla="*/ 2712367 h 3781151"/>
              <a:gd name="connsiteX20" fmla="*/ 1865161 w 12192000"/>
              <a:gd name="connsiteY20" fmla="*/ 2663121 h 3781151"/>
              <a:gd name="connsiteX21" fmla="*/ 1977927 w 12192000"/>
              <a:gd name="connsiteY21" fmla="*/ 2642448 h 3781151"/>
              <a:gd name="connsiteX22" fmla="*/ 2023175 w 12192000"/>
              <a:gd name="connsiteY22" fmla="*/ 2648402 h 3781151"/>
              <a:gd name="connsiteX23" fmla="*/ 2040685 w 12192000"/>
              <a:gd name="connsiteY23" fmla="*/ 2652651 h 3781151"/>
              <a:gd name="connsiteX24" fmla="*/ 2057102 w 12192000"/>
              <a:gd name="connsiteY24" fmla="*/ 2645758 h 3781151"/>
              <a:gd name="connsiteX25" fmla="*/ 2052057 w 12192000"/>
              <a:gd name="connsiteY25" fmla="*/ 2618002 h 3781151"/>
              <a:gd name="connsiteX26" fmla="*/ 2052988 w 12192000"/>
              <a:gd name="connsiteY26" fmla="*/ 2617321 h 3781151"/>
              <a:gd name="connsiteX27" fmla="*/ 2075835 w 12192000"/>
              <a:gd name="connsiteY27" fmla="*/ 2625051 h 3781151"/>
              <a:gd name="connsiteX28" fmla="*/ 2105280 w 12192000"/>
              <a:gd name="connsiteY28" fmla="*/ 2621772 h 3781151"/>
              <a:gd name="connsiteX29" fmla="*/ 2271487 w 12192000"/>
              <a:gd name="connsiteY29" fmla="*/ 2559602 h 3781151"/>
              <a:gd name="connsiteX30" fmla="*/ 2450874 w 12192000"/>
              <a:gd name="connsiteY30" fmla="*/ 2540963 h 3781151"/>
              <a:gd name="connsiteX31" fmla="*/ 2507266 w 12192000"/>
              <a:gd name="connsiteY31" fmla="*/ 2511976 h 3781151"/>
              <a:gd name="connsiteX32" fmla="*/ 2641503 w 12192000"/>
              <a:gd name="connsiteY32" fmla="*/ 2426341 h 3781151"/>
              <a:gd name="connsiteX33" fmla="*/ 2817182 w 12192000"/>
              <a:gd name="connsiteY33" fmla="*/ 2265557 h 3781151"/>
              <a:gd name="connsiteX34" fmla="*/ 2957554 w 12192000"/>
              <a:gd name="connsiteY34" fmla="*/ 2180877 h 3781151"/>
              <a:gd name="connsiteX35" fmla="*/ 3003677 w 12192000"/>
              <a:gd name="connsiteY35" fmla="*/ 2154878 h 3781151"/>
              <a:gd name="connsiteX36" fmla="*/ 3046876 w 12192000"/>
              <a:gd name="connsiteY36" fmla="*/ 2081296 h 3781151"/>
              <a:gd name="connsiteX37" fmla="*/ 3303290 w 12192000"/>
              <a:gd name="connsiteY37" fmla="*/ 1995084 h 3781151"/>
              <a:gd name="connsiteX38" fmla="*/ 3395602 w 12192000"/>
              <a:gd name="connsiteY38" fmla="*/ 1893639 h 3781151"/>
              <a:gd name="connsiteX39" fmla="*/ 3430100 w 12192000"/>
              <a:gd name="connsiteY39" fmla="*/ 1867444 h 3781151"/>
              <a:gd name="connsiteX40" fmla="*/ 3437914 w 12192000"/>
              <a:gd name="connsiteY40" fmla="*/ 1869491 h 3781151"/>
              <a:gd name="connsiteX41" fmla="*/ 3438972 w 12192000"/>
              <a:gd name="connsiteY41" fmla="*/ 1871208 h 3781151"/>
              <a:gd name="connsiteX42" fmla="*/ 3547723 w 12192000"/>
              <a:gd name="connsiteY42" fmla="*/ 1831216 h 3781151"/>
              <a:gd name="connsiteX43" fmla="*/ 3572350 w 12192000"/>
              <a:gd name="connsiteY43" fmla="*/ 1826069 h 3781151"/>
              <a:gd name="connsiteX44" fmla="*/ 3575291 w 12192000"/>
              <a:gd name="connsiteY44" fmla="*/ 1827289 h 3781151"/>
              <a:gd name="connsiteX45" fmla="*/ 3595183 w 12192000"/>
              <a:gd name="connsiteY45" fmla="*/ 1816299 h 3781151"/>
              <a:gd name="connsiteX46" fmla="*/ 3611353 w 12192000"/>
              <a:gd name="connsiteY46" fmla="*/ 1798929 h 3781151"/>
              <a:gd name="connsiteX47" fmla="*/ 3825586 w 12192000"/>
              <a:gd name="connsiteY47" fmla="*/ 1798552 h 3781151"/>
              <a:gd name="connsiteX48" fmla="*/ 4166327 w 12192000"/>
              <a:gd name="connsiteY48" fmla="*/ 1747015 h 3781151"/>
              <a:gd name="connsiteX49" fmla="*/ 4437661 w 12192000"/>
              <a:gd name="connsiteY49" fmla="*/ 1663068 h 3781151"/>
              <a:gd name="connsiteX50" fmla="*/ 4510862 w 12192000"/>
              <a:gd name="connsiteY50" fmla="*/ 1665514 h 3781151"/>
              <a:gd name="connsiteX51" fmla="*/ 4573217 w 12192000"/>
              <a:gd name="connsiteY51" fmla="*/ 1633854 h 3781151"/>
              <a:gd name="connsiteX52" fmla="*/ 4605137 w 12192000"/>
              <a:gd name="connsiteY52" fmla="*/ 1644474 h 3781151"/>
              <a:gd name="connsiteX53" fmla="*/ 4623509 w 12192000"/>
              <a:gd name="connsiteY53" fmla="*/ 1643919 h 3781151"/>
              <a:gd name="connsiteX54" fmla="*/ 4629310 w 12192000"/>
              <a:gd name="connsiteY54" fmla="*/ 1653854 h 3781151"/>
              <a:gd name="connsiteX55" fmla="*/ 4657404 w 12192000"/>
              <a:gd name="connsiteY55" fmla="*/ 1660247 h 3781151"/>
              <a:gd name="connsiteX56" fmla="*/ 4691044 w 12192000"/>
              <a:gd name="connsiteY56" fmla="*/ 1656408 h 3781151"/>
              <a:gd name="connsiteX57" fmla="*/ 4850032 w 12192000"/>
              <a:gd name="connsiteY57" fmla="*/ 1626917 h 3781151"/>
              <a:gd name="connsiteX58" fmla="*/ 4945654 w 12192000"/>
              <a:gd name="connsiteY58" fmla="*/ 1615689 h 3781151"/>
              <a:gd name="connsiteX59" fmla="*/ 4982770 w 12192000"/>
              <a:gd name="connsiteY59" fmla="*/ 1621504 h 3781151"/>
              <a:gd name="connsiteX60" fmla="*/ 5034068 w 12192000"/>
              <a:gd name="connsiteY60" fmla="*/ 1622846 h 3781151"/>
              <a:gd name="connsiteX61" fmla="*/ 5157133 w 12192000"/>
              <a:gd name="connsiteY61" fmla="*/ 1608775 h 3781151"/>
              <a:gd name="connsiteX62" fmla="*/ 5331645 w 12192000"/>
              <a:gd name="connsiteY62" fmla="*/ 1590152 h 3781151"/>
              <a:gd name="connsiteX63" fmla="*/ 5339977 w 12192000"/>
              <a:gd name="connsiteY63" fmla="*/ 1596841 h 3781151"/>
              <a:gd name="connsiteX64" fmla="*/ 5400314 w 12192000"/>
              <a:gd name="connsiteY64" fmla="*/ 1588177 h 3781151"/>
              <a:gd name="connsiteX65" fmla="*/ 5607257 w 12192000"/>
              <a:gd name="connsiteY65" fmla="*/ 1505972 h 3781151"/>
              <a:gd name="connsiteX66" fmla="*/ 5725292 w 12192000"/>
              <a:gd name="connsiteY66" fmla="*/ 1490473 h 3781151"/>
              <a:gd name="connsiteX67" fmla="*/ 5767898 w 12192000"/>
              <a:gd name="connsiteY67" fmla="*/ 1493335 h 3781151"/>
              <a:gd name="connsiteX68" fmla="*/ 5839240 w 12192000"/>
              <a:gd name="connsiteY68" fmla="*/ 1497610 h 3781151"/>
              <a:gd name="connsiteX69" fmla="*/ 5905402 w 12192000"/>
              <a:gd name="connsiteY69" fmla="*/ 1514878 h 3781151"/>
              <a:gd name="connsiteX70" fmla="*/ 5964698 w 12192000"/>
              <a:gd name="connsiteY70" fmla="*/ 1489113 h 3781151"/>
              <a:gd name="connsiteX71" fmla="*/ 6017881 w 12192000"/>
              <a:gd name="connsiteY71" fmla="*/ 1478726 h 3781151"/>
              <a:gd name="connsiteX72" fmla="*/ 6023244 w 12192000"/>
              <a:gd name="connsiteY72" fmla="*/ 1485861 h 3781151"/>
              <a:gd name="connsiteX73" fmla="*/ 6030193 w 12192000"/>
              <a:gd name="connsiteY73" fmla="*/ 1485330 h 3781151"/>
              <a:gd name="connsiteX74" fmla="*/ 6032755 w 12192000"/>
              <a:gd name="connsiteY74" fmla="*/ 1476614 h 3781151"/>
              <a:gd name="connsiteX75" fmla="*/ 6114491 w 12192000"/>
              <a:gd name="connsiteY75" fmla="*/ 1435020 h 3781151"/>
              <a:gd name="connsiteX76" fmla="*/ 6228089 w 12192000"/>
              <a:gd name="connsiteY76" fmla="*/ 1392213 h 3781151"/>
              <a:gd name="connsiteX77" fmla="*/ 6266132 w 12192000"/>
              <a:gd name="connsiteY77" fmla="*/ 1396181 h 3781151"/>
              <a:gd name="connsiteX78" fmla="*/ 6266284 w 12192000"/>
              <a:gd name="connsiteY78" fmla="*/ 1396172 h 3781151"/>
              <a:gd name="connsiteX79" fmla="*/ 6267815 w 12192000"/>
              <a:gd name="connsiteY79" fmla="*/ 1401423 h 3781151"/>
              <a:gd name="connsiteX80" fmla="*/ 6277660 w 12192000"/>
              <a:gd name="connsiteY80" fmla="*/ 1400632 h 3781151"/>
              <a:gd name="connsiteX81" fmla="*/ 6290206 w 12192000"/>
              <a:gd name="connsiteY81" fmla="*/ 1395045 h 3781151"/>
              <a:gd name="connsiteX82" fmla="*/ 6318021 w 12192000"/>
              <a:gd name="connsiteY82" fmla="*/ 1401415 h 3781151"/>
              <a:gd name="connsiteX83" fmla="*/ 6319318 w 12192000"/>
              <a:gd name="connsiteY83" fmla="*/ 1402047 h 3781151"/>
              <a:gd name="connsiteX84" fmla="*/ 6391161 w 12192000"/>
              <a:gd name="connsiteY84" fmla="*/ 1439443 h 3781151"/>
              <a:gd name="connsiteX85" fmla="*/ 6458507 w 12192000"/>
              <a:gd name="connsiteY85" fmla="*/ 1506631 h 3781151"/>
              <a:gd name="connsiteX86" fmla="*/ 6567007 w 12192000"/>
              <a:gd name="connsiteY86" fmla="*/ 1543856 h 3781151"/>
              <a:gd name="connsiteX87" fmla="*/ 6607554 w 12192000"/>
              <a:gd name="connsiteY87" fmla="*/ 1553791 h 3781151"/>
              <a:gd name="connsiteX88" fmla="*/ 6731017 w 12192000"/>
              <a:gd name="connsiteY88" fmla="*/ 1571341 h 3781151"/>
              <a:gd name="connsiteX89" fmla="*/ 6734116 w 12192000"/>
              <a:gd name="connsiteY89" fmla="*/ 1568435 h 3781151"/>
              <a:gd name="connsiteX90" fmla="*/ 6918249 w 12192000"/>
              <a:gd name="connsiteY90" fmla="*/ 1468691 h 3781151"/>
              <a:gd name="connsiteX91" fmla="*/ 7067518 w 12192000"/>
              <a:gd name="connsiteY91" fmla="*/ 1422257 h 3781151"/>
              <a:gd name="connsiteX92" fmla="*/ 7124203 w 12192000"/>
              <a:gd name="connsiteY92" fmla="*/ 1416853 h 3781151"/>
              <a:gd name="connsiteX93" fmla="*/ 7218949 w 12192000"/>
              <a:gd name="connsiteY93" fmla="*/ 1407112 h 3781151"/>
              <a:gd name="connsiteX94" fmla="*/ 7298895 w 12192000"/>
              <a:gd name="connsiteY94" fmla="*/ 1427110 h 3781151"/>
              <a:gd name="connsiteX95" fmla="*/ 7374497 w 12192000"/>
              <a:gd name="connsiteY95" fmla="*/ 1408155 h 3781151"/>
              <a:gd name="connsiteX96" fmla="*/ 7380250 w 12192000"/>
              <a:gd name="connsiteY96" fmla="*/ 1368474 h 3781151"/>
              <a:gd name="connsiteX97" fmla="*/ 7464957 w 12192000"/>
              <a:gd name="connsiteY97" fmla="*/ 1359648 h 3781151"/>
              <a:gd name="connsiteX98" fmla="*/ 7594747 w 12192000"/>
              <a:gd name="connsiteY98" fmla="*/ 1350130 h 3781151"/>
              <a:gd name="connsiteX99" fmla="*/ 7666555 w 12192000"/>
              <a:gd name="connsiteY99" fmla="*/ 1335529 h 3781151"/>
              <a:gd name="connsiteX100" fmla="*/ 7866007 w 12192000"/>
              <a:gd name="connsiteY100" fmla="*/ 1305544 h 3781151"/>
              <a:gd name="connsiteX101" fmla="*/ 8068308 w 12192000"/>
              <a:gd name="connsiteY101" fmla="*/ 1283051 h 3781151"/>
              <a:gd name="connsiteX102" fmla="*/ 8202385 w 12192000"/>
              <a:gd name="connsiteY102" fmla="*/ 1312300 h 3781151"/>
              <a:gd name="connsiteX103" fmla="*/ 8367138 w 12192000"/>
              <a:gd name="connsiteY103" fmla="*/ 1289211 h 3781151"/>
              <a:gd name="connsiteX104" fmla="*/ 8396799 w 12192000"/>
              <a:gd name="connsiteY104" fmla="*/ 1291584 h 3781151"/>
              <a:gd name="connsiteX105" fmla="*/ 8431415 w 12192000"/>
              <a:gd name="connsiteY105" fmla="*/ 1275098 h 3781151"/>
              <a:gd name="connsiteX106" fmla="*/ 8569515 w 12192000"/>
              <a:gd name="connsiteY106" fmla="*/ 1207037 h 3781151"/>
              <a:gd name="connsiteX107" fmla="*/ 8672452 w 12192000"/>
              <a:gd name="connsiteY107" fmla="*/ 1135782 h 3781151"/>
              <a:gd name="connsiteX108" fmla="*/ 8824768 w 12192000"/>
              <a:gd name="connsiteY108" fmla="*/ 1121217 h 3781151"/>
              <a:gd name="connsiteX109" fmla="*/ 8909609 w 12192000"/>
              <a:gd name="connsiteY109" fmla="*/ 1087532 h 3781151"/>
              <a:gd name="connsiteX110" fmla="*/ 9036318 w 12192000"/>
              <a:gd name="connsiteY110" fmla="*/ 994500 h 3781151"/>
              <a:gd name="connsiteX111" fmla="*/ 9230382 w 12192000"/>
              <a:gd name="connsiteY111" fmla="*/ 955654 h 3781151"/>
              <a:gd name="connsiteX112" fmla="*/ 9286437 w 12192000"/>
              <a:gd name="connsiteY112" fmla="*/ 997858 h 3781151"/>
              <a:gd name="connsiteX113" fmla="*/ 9349089 w 12192000"/>
              <a:gd name="connsiteY113" fmla="*/ 1015184 h 3781151"/>
              <a:gd name="connsiteX114" fmla="*/ 9347314 w 12192000"/>
              <a:gd name="connsiteY114" fmla="*/ 933744 h 3781151"/>
              <a:gd name="connsiteX115" fmla="*/ 9492995 w 12192000"/>
              <a:gd name="connsiteY115" fmla="*/ 830749 h 3781151"/>
              <a:gd name="connsiteX116" fmla="*/ 9568501 w 12192000"/>
              <a:gd name="connsiteY116" fmla="*/ 787793 h 3781151"/>
              <a:gd name="connsiteX117" fmla="*/ 9691686 w 12192000"/>
              <a:gd name="connsiteY117" fmla="*/ 738088 h 3781151"/>
              <a:gd name="connsiteX118" fmla="*/ 9728219 w 12192000"/>
              <a:gd name="connsiteY118" fmla="*/ 719921 h 3781151"/>
              <a:gd name="connsiteX119" fmla="*/ 10080661 w 12192000"/>
              <a:gd name="connsiteY119" fmla="*/ 505423 h 3781151"/>
              <a:gd name="connsiteX120" fmla="*/ 10335073 w 12192000"/>
              <a:gd name="connsiteY120" fmla="*/ 523921 h 3781151"/>
              <a:gd name="connsiteX121" fmla="*/ 10593135 w 12192000"/>
              <a:gd name="connsiteY121" fmla="*/ 467427 h 3781151"/>
              <a:gd name="connsiteX122" fmla="*/ 10655931 w 12192000"/>
              <a:gd name="connsiteY122" fmla="*/ 401632 h 3781151"/>
              <a:gd name="connsiteX123" fmla="*/ 10695298 w 12192000"/>
              <a:gd name="connsiteY123" fmla="*/ 391761 h 3781151"/>
              <a:gd name="connsiteX124" fmla="*/ 10761489 w 12192000"/>
              <a:gd name="connsiteY124" fmla="*/ 380170 h 3781151"/>
              <a:gd name="connsiteX125" fmla="*/ 10853610 w 12192000"/>
              <a:gd name="connsiteY125" fmla="*/ 332449 h 3781151"/>
              <a:gd name="connsiteX126" fmla="*/ 11052930 w 12192000"/>
              <a:gd name="connsiteY126" fmla="*/ 280871 h 3781151"/>
              <a:gd name="connsiteX127" fmla="*/ 11359700 w 12192000"/>
              <a:gd name="connsiteY127" fmla="*/ 158445 h 3781151"/>
              <a:gd name="connsiteX128" fmla="*/ 11672425 w 12192000"/>
              <a:gd name="connsiteY128" fmla="*/ 31452 h 3781151"/>
              <a:gd name="connsiteX129" fmla="*/ 11912086 w 12192000"/>
              <a:gd name="connsiteY129" fmla="*/ 45240 h 3781151"/>
              <a:gd name="connsiteX0" fmla="*/ 11912086 w 12192000"/>
              <a:gd name="connsiteY0" fmla="*/ 45240 h 3781151"/>
              <a:gd name="connsiteX1" fmla="*/ 12178353 w 12192000"/>
              <a:gd name="connsiteY1" fmla="*/ 0 h 3781151"/>
              <a:gd name="connsiteX2" fmla="*/ 12192000 w 12192000"/>
              <a:gd name="connsiteY2" fmla="*/ 12672 h 3781151"/>
              <a:gd name="connsiteX3" fmla="*/ 12192000 w 12192000"/>
              <a:gd name="connsiteY3" fmla="*/ 3781151 h 3781151"/>
              <a:gd name="connsiteX4" fmla="*/ 0 w 12192000"/>
              <a:gd name="connsiteY4" fmla="*/ 3781151 h 3781151"/>
              <a:gd name="connsiteX5" fmla="*/ 0 w 12192000"/>
              <a:gd name="connsiteY5" fmla="*/ 3053542 h 3781151"/>
              <a:gd name="connsiteX6" fmla="*/ 8171 w 12192000"/>
              <a:gd name="connsiteY6" fmla="*/ 3051191 h 3781151"/>
              <a:gd name="connsiteX7" fmla="*/ 67297 w 12192000"/>
              <a:gd name="connsiteY7" fmla="*/ 3026485 h 3781151"/>
              <a:gd name="connsiteX8" fmla="*/ 156970 w 12192000"/>
              <a:gd name="connsiteY8" fmla="*/ 3066095 h 3781151"/>
              <a:gd name="connsiteX9" fmla="*/ 191925 w 12192000"/>
              <a:gd name="connsiteY9" fmla="*/ 3069149 h 3781151"/>
              <a:gd name="connsiteX10" fmla="*/ 260901 w 12192000"/>
              <a:gd name="connsiteY10" fmla="*/ 3111386 h 3781151"/>
              <a:gd name="connsiteX11" fmla="*/ 408315 w 12192000"/>
              <a:gd name="connsiteY11" fmla="*/ 2967418 h 3781151"/>
              <a:gd name="connsiteX12" fmla="*/ 658076 w 12192000"/>
              <a:gd name="connsiteY12" fmla="*/ 2930787 h 3781151"/>
              <a:gd name="connsiteX13" fmla="*/ 858103 w 12192000"/>
              <a:gd name="connsiteY13" fmla="*/ 2801941 h 3781151"/>
              <a:gd name="connsiteX14" fmla="*/ 1047040 w 12192000"/>
              <a:gd name="connsiteY14" fmla="*/ 2826828 h 3781151"/>
              <a:gd name="connsiteX15" fmla="*/ 1377085 w 12192000"/>
              <a:gd name="connsiteY15" fmla="*/ 2735410 h 3781151"/>
              <a:gd name="connsiteX16" fmla="*/ 1465015 w 12192000"/>
              <a:gd name="connsiteY16" fmla="*/ 2734757 h 3781151"/>
              <a:gd name="connsiteX17" fmla="*/ 1535004 w 12192000"/>
              <a:gd name="connsiteY17" fmla="*/ 2687835 h 3781151"/>
              <a:gd name="connsiteX18" fmla="*/ 1679251 w 12192000"/>
              <a:gd name="connsiteY18" fmla="*/ 2712367 h 3781151"/>
              <a:gd name="connsiteX19" fmla="*/ 1865161 w 12192000"/>
              <a:gd name="connsiteY19" fmla="*/ 2663121 h 3781151"/>
              <a:gd name="connsiteX20" fmla="*/ 1977927 w 12192000"/>
              <a:gd name="connsiteY20" fmla="*/ 2642448 h 3781151"/>
              <a:gd name="connsiteX21" fmla="*/ 2023175 w 12192000"/>
              <a:gd name="connsiteY21" fmla="*/ 2648402 h 3781151"/>
              <a:gd name="connsiteX22" fmla="*/ 2040685 w 12192000"/>
              <a:gd name="connsiteY22" fmla="*/ 2652651 h 3781151"/>
              <a:gd name="connsiteX23" fmla="*/ 2057102 w 12192000"/>
              <a:gd name="connsiteY23" fmla="*/ 2645758 h 3781151"/>
              <a:gd name="connsiteX24" fmla="*/ 2052057 w 12192000"/>
              <a:gd name="connsiteY24" fmla="*/ 2618002 h 3781151"/>
              <a:gd name="connsiteX25" fmla="*/ 2052988 w 12192000"/>
              <a:gd name="connsiteY25" fmla="*/ 2617321 h 3781151"/>
              <a:gd name="connsiteX26" fmla="*/ 2075835 w 12192000"/>
              <a:gd name="connsiteY26" fmla="*/ 2625051 h 3781151"/>
              <a:gd name="connsiteX27" fmla="*/ 2105280 w 12192000"/>
              <a:gd name="connsiteY27" fmla="*/ 2621772 h 3781151"/>
              <a:gd name="connsiteX28" fmla="*/ 2271487 w 12192000"/>
              <a:gd name="connsiteY28" fmla="*/ 2559602 h 3781151"/>
              <a:gd name="connsiteX29" fmla="*/ 2450874 w 12192000"/>
              <a:gd name="connsiteY29" fmla="*/ 2540963 h 3781151"/>
              <a:gd name="connsiteX30" fmla="*/ 2507266 w 12192000"/>
              <a:gd name="connsiteY30" fmla="*/ 2511976 h 3781151"/>
              <a:gd name="connsiteX31" fmla="*/ 2641503 w 12192000"/>
              <a:gd name="connsiteY31" fmla="*/ 2426341 h 3781151"/>
              <a:gd name="connsiteX32" fmla="*/ 2817182 w 12192000"/>
              <a:gd name="connsiteY32" fmla="*/ 2265557 h 3781151"/>
              <a:gd name="connsiteX33" fmla="*/ 2957554 w 12192000"/>
              <a:gd name="connsiteY33" fmla="*/ 2180877 h 3781151"/>
              <a:gd name="connsiteX34" fmla="*/ 3003677 w 12192000"/>
              <a:gd name="connsiteY34" fmla="*/ 2154878 h 3781151"/>
              <a:gd name="connsiteX35" fmla="*/ 3046876 w 12192000"/>
              <a:gd name="connsiteY35" fmla="*/ 2081296 h 3781151"/>
              <a:gd name="connsiteX36" fmla="*/ 3303290 w 12192000"/>
              <a:gd name="connsiteY36" fmla="*/ 1995084 h 3781151"/>
              <a:gd name="connsiteX37" fmla="*/ 3395602 w 12192000"/>
              <a:gd name="connsiteY37" fmla="*/ 1893639 h 3781151"/>
              <a:gd name="connsiteX38" fmla="*/ 3430100 w 12192000"/>
              <a:gd name="connsiteY38" fmla="*/ 1867444 h 3781151"/>
              <a:gd name="connsiteX39" fmla="*/ 3437914 w 12192000"/>
              <a:gd name="connsiteY39" fmla="*/ 1869491 h 3781151"/>
              <a:gd name="connsiteX40" fmla="*/ 3438972 w 12192000"/>
              <a:gd name="connsiteY40" fmla="*/ 1871208 h 3781151"/>
              <a:gd name="connsiteX41" fmla="*/ 3547723 w 12192000"/>
              <a:gd name="connsiteY41" fmla="*/ 1831216 h 3781151"/>
              <a:gd name="connsiteX42" fmla="*/ 3572350 w 12192000"/>
              <a:gd name="connsiteY42" fmla="*/ 1826069 h 3781151"/>
              <a:gd name="connsiteX43" fmla="*/ 3575291 w 12192000"/>
              <a:gd name="connsiteY43" fmla="*/ 1827289 h 3781151"/>
              <a:gd name="connsiteX44" fmla="*/ 3595183 w 12192000"/>
              <a:gd name="connsiteY44" fmla="*/ 1816299 h 3781151"/>
              <a:gd name="connsiteX45" fmla="*/ 3611353 w 12192000"/>
              <a:gd name="connsiteY45" fmla="*/ 1798929 h 3781151"/>
              <a:gd name="connsiteX46" fmla="*/ 3825586 w 12192000"/>
              <a:gd name="connsiteY46" fmla="*/ 1798552 h 3781151"/>
              <a:gd name="connsiteX47" fmla="*/ 4166327 w 12192000"/>
              <a:gd name="connsiteY47" fmla="*/ 1747015 h 3781151"/>
              <a:gd name="connsiteX48" fmla="*/ 4437661 w 12192000"/>
              <a:gd name="connsiteY48" fmla="*/ 1663068 h 3781151"/>
              <a:gd name="connsiteX49" fmla="*/ 4510862 w 12192000"/>
              <a:gd name="connsiteY49" fmla="*/ 1665514 h 3781151"/>
              <a:gd name="connsiteX50" fmla="*/ 4573217 w 12192000"/>
              <a:gd name="connsiteY50" fmla="*/ 1633854 h 3781151"/>
              <a:gd name="connsiteX51" fmla="*/ 4605137 w 12192000"/>
              <a:gd name="connsiteY51" fmla="*/ 1644474 h 3781151"/>
              <a:gd name="connsiteX52" fmla="*/ 4623509 w 12192000"/>
              <a:gd name="connsiteY52" fmla="*/ 1643919 h 3781151"/>
              <a:gd name="connsiteX53" fmla="*/ 4629310 w 12192000"/>
              <a:gd name="connsiteY53" fmla="*/ 1653854 h 3781151"/>
              <a:gd name="connsiteX54" fmla="*/ 4657404 w 12192000"/>
              <a:gd name="connsiteY54" fmla="*/ 1660247 h 3781151"/>
              <a:gd name="connsiteX55" fmla="*/ 4691044 w 12192000"/>
              <a:gd name="connsiteY55" fmla="*/ 1656408 h 3781151"/>
              <a:gd name="connsiteX56" fmla="*/ 4850032 w 12192000"/>
              <a:gd name="connsiteY56" fmla="*/ 1626917 h 3781151"/>
              <a:gd name="connsiteX57" fmla="*/ 4945654 w 12192000"/>
              <a:gd name="connsiteY57" fmla="*/ 1615689 h 3781151"/>
              <a:gd name="connsiteX58" fmla="*/ 4982770 w 12192000"/>
              <a:gd name="connsiteY58" fmla="*/ 1621504 h 3781151"/>
              <a:gd name="connsiteX59" fmla="*/ 5034068 w 12192000"/>
              <a:gd name="connsiteY59" fmla="*/ 1622846 h 3781151"/>
              <a:gd name="connsiteX60" fmla="*/ 5157133 w 12192000"/>
              <a:gd name="connsiteY60" fmla="*/ 1608775 h 3781151"/>
              <a:gd name="connsiteX61" fmla="*/ 5331645 w 12192000"/>
              <a:gd name="connsiteY61" fmla="*/ 1590152 h 3781151"/>
              <a:gd name="connsiteX62" fmla="*/ 5339977 w 12192000"/>
              <a:gd name="connsiteY62" fmla="*/ 1596841 h 3781151"/>
              <a:gd name="connsiteX63" fmla="*/ 5400314 w 12192000"/>
              <a:gd name="connsiteY63" fmla="*/ 1588177 h 3781151"/>
              <a:gd name="connsiteX64" fmla="*/ 5607257 w 12192000"/>
              <a:gd name="connsiteY64" fmla="*/ 1505972 h 3781151"/>
              <a:gd name="connsiteX65" fmla="*/ 5725292 w 12192000"/>
              <a:gd name="connsiteY65" fmla="*/ 1490473 h 3781151"/>
              <a:gd name="connsiteX66" fmla="*/ 5767898 w 12192000"/>
              <a:gd name="connsiteY66" fmla="*/ 1493335 h 3781151"/>
              <a:gd name="connsiteX67" fmla="*/ 5839240 w 12192000"/>
              <a:gd name="connsiteY67" fmla="*/ 1497610 h 3781151"/>
              <a:gd name="connsiteX68" fmla="*/ 5905402 w 12192000"/>
              <a:gd name="connsiteY68" fmla="*/ 1514878 h 3781151"/>
              <a:gd name="connsiteX69" fmla="*/ 5964698 w 12192000"/>
              <a:gd name="connsiteY69" fmla="*/ 1489113 h 3781151"/>
              <a:gd name="connsiteX70" fmla="*/ 6017881 w 12192000"/>
              <a:gd name="connsiteY70" fmla="*/ 1478726 h 3781151"/>
              <a:gd name="connsiteX71" fmla="*/ 6023244 w 12192000"/>
              <a:gd name="connsiteY71" fmla="*/ 1485861 h 3781151"/>
              <a:gd name="connsiteX72" fmla="*/ 6030193 w 12192000"/>
              <a:gd name="connsiteY72" fmla="*/ 1485330 h 3781151"/>
              <a:gd name="connsiteX73" fmla="*/ 6032755 w 12192000"/>
              <a:gd name="connsiteY73" fmla="*/ 1476614 h 3781151"/>
              <a:gd name="connsiteX74" fmla="*/ 6114491 w 12192000"/>
              <a:gd name="connsiteY74" fmla="*/ 1435020 h 3781151"/>
              <a:gd name="connsiteX75" fmla="*/ 6228089 w 12192000"/>
              <a:gd name="connsiteY75" fmla="*/ 1392213 h 3781151"/>
              <a:gd name="connsiteX76" fmla="*/ 6266132 w 12192000"/>
              <a:gd name="connsiteY76" fmla="*/ 1396181 h 3781151"/>
              <a:gd name="connsiteX77" fmla="*/ 6266284 w 12192000"/>
              <a:gd name="connsiteY77" fmla="*/ 1396172 h 3781151"/>
              <a:gd name="connsiteX78" fmla="*/ 6267815 w 12192000"/>
              <a:gd name="connsiteY78" fmla="*/ 1401423 h 3781151"/>
              <a:gd name="connsiteX79" fmla="*/ 6277660 w 12192000"/>
              <a:gd name="connsiteY79" fmla="*/ 1400632 h 3781151"/>
              <a:gd name="connsiteX80" fmla="*/ 6290206 w 12192000"/>
              <a:gd name="connsiteY80" fmla="*/ 1395045 h 3781151"/>
              <a:gd name="connsiteX81" fmla="*/ 6318021 w 12192000"/>
              <a:gd name="connsiteY81" fmla="*/ 1401415 h 3781151"/>
              <a:gd name="connsiteX82" fmla="*/ 6319318 w 12192000"/>
              <a:gd name="connsiteY82" fmla="*/ 1402047 h 3781151"/>
              <a:gd name="connsiteX83" fmla="*/ 6391161 w 12192000"/>
              <a:gd name="connsiteY83" fmla="*/ 1439443 h 3781151"/>
              <a:gd name="connsiteX84" fmla="*/ 6458507 w 12192000"/>
              <a:gd name="connsiteY84" fmla="*/ 1506631 h 3781151"/>
              <a:gd name="connsiteX85" fmla="*/ 6567007 w 12192000"/>
              <a:gd name="connsiteY85" fmla="*/ 1543856 h 3781151"/>
              <a:gd name="connsiteX86" fmla="*/ 6607554 w 12192000"/>
              <a:gd name="connsiteY86" fmla="*/ 1553791 h 3781151"/>
              <a:gd name="connsiteX87" fmla="*/ 6731017 w 12192000"/>
              <a:gd name="connsiteY87" fmla="*/ 1571341 h 3781151"/>
              <a:gd name="connsiteX88" fmla="*/ 6734116 w 12192000"/>
              <a:gd name="connsiteY88" fmla="*/ 1568435 h 3781151"/>
              <a:gd name="connsiteX89" fmla="*/ 6918249 w 12192000"/>
              <a:gd name="connsiteY89" fmla="*/ 1468691 h 3781151"/>
              <a:gd name="connsiteX90" fmla="*/ 7067518 w 12192000"/>
              <a:gd name="connsiteY90" fmla="*/ 1422257 h 3781151"/>
              <a:gd name="connsiteX91" fmla="*/ 7124203 w 12192000"/>
              <a:gd name="connsiteY91" fmla="*/ 1416853 h 3781151"/>
              <a:gd name="connsiteX92" fmla="*/ 7218949 w 12192000"/>
              <a:gd name="connsiteY92" fmla="*/ 1407112 h 3781151"/>
              <a:gd name="connsiteX93" fmla="*/ 7298895 w 12192000"/>
              <a:gd name="connsiteY93" fmla="*/ 1427110 h 3781151"/>
              <a:gd name="connsiteX94" fmla="*/ 7374497 w 12192000"/>
              <a:gd name="connsiteY94" fmla="*/ 1408155 h 3781151"/>
              <a:gd name="connsiteX95" fmla="*/ 7380250 w 12192000"/>
              <a:gd name="connsiteY95" fmla="*/ 1368474 h 3781151"/>
              <a:gd name="connsiteX96" fmla="*/ 7464957 w 12192000"/>
              <a:gd name="connsiteY96" fmla="*/ 1359648 h 3781151"/>
              <a:gd name="connsiteX97" fmla="*/ 7594747 w 12192000"/>
              <a:gd name="connsiteY97" fmla="*/ 1350130 h 3781151"/>
              <a:gd name="connsiteX98" fmla="*/ 7666555 w 12192000"/>
              <a:gd name="connsiteY98" fmla="*/ 1335529 h 3781151"/>
              <a:gd name="connsiteX99" fmla="*/ 7866007 w 12192000"/>
              <a:gd name="connsiteY99" fmla="*/ 1305544 h 3781151"/>
              <a:gd name="connsiteX100" fmla="*/ 8068308 w 12192000"/>
              <a:gd name="connsiteY100" fmla="*/ 1283051 h 3781151"/>
              <a:gd name="connsiteX101" fmla="*/ 8202385 w 12192000"/>
              <a:gd name="connsiteY101" fmla="*/ 1312300 h 3781151"/>
              <a:gd name="connsiteX102" fmla="*/ 8367138 w 12192000"/>
              <a:gd name="connsiteY102" fmla="*/ 1289211 h 3781151"/>
              <a:gd name="connsiteX103" fmla="*/ 8396799 w 12192000"/>
              <a:gd name="connsiteY103" fmla="*/ 1291584 h 3781151"/>
              <a:gd name="connsiteX104" fmla="*/ 8431415 w 12192000"/>
              <a:gd name="connsiteY104" fmla="*/ 1275098 h 3781151"/>
              <a:gd name="connsiteX105" fmla="*/ 8569515 w 12192000"/>
              <a:gd name="connsiteY105" fmla="*/ 1207037 h 3781151"/>
              <a:gd name="connsiteX106" fmla="*/ 8672452 w 12192000"/>
              <a:gd name="connsiteY106" fmla="*/ 1135782 h 3781151"/>
              <a:gd name="connsiteX107" fmla="*/ 8824768 w 12192000"/>
              <a:gd name="connsiteY107" fmla="*/ 1121217 h 3781151"/>
              <a:gd name="connsiteX108" fmla="*/ 8909609 w 12192000"/>
              <a:gd name="connsiteY108" fmla="*/ 1087532 h 3781151"/>
              <a:gd name="connsiteX109" fmla="*/ 9036318 w 12192000"/>
              <a:gd name="connsiteY109" fmla="*/ 994500 h 3781151"/>
              <a:gd name="connsiteX110" fmla="*/ 9230382 w 12192000"/>
              <a:gd name="connsiteY110" fmla="*/ 955654 h 3781151"/>
              <a:gd name="connsiteX111" fmla="*/ 9286437 w 12192000"/>
              <a:gd name="connsiteY111" fmla="*/ 997858 h 3781151"/>
              <a:gd name="connsiteX112" fmla="*/ 9349089 w 12192000"/>
              <a:gd name="connsiteY112" fmla="*/ 1015184 h 3781151"/>
              <a:gd name="connsiteX113" fmla="*/ 9347314 w 12192000"/>
              <a:gd name="connsiteY113" fmla="*/ 933744 h 3781151"/>
              <a:gd name="connsiteX114" fmla="*/ 9492995 w 12192000"/>
              <a:gd name="connsiteY114" fmla="*/ 830749 h 3781151"/>
              <a:gd name="connsiteX115" fmla="*/ 9568501 w 12192000"/>
              <a:gd name="connsiteY115" fmla="*/ 787793 h 3781151"/>
              <a:gd name="connsiteX116" fmla="*/ 9691686 w 12192000"/>
              <a:gd name="connsiteY116" fmla="*/ 738088 h 3781151"/>
              <a:gd name="connsiteX117" fmla="*/ 9728219 w 12192000"/>
              <a:gd name="connsiteY117" fmla="*/ 719921 h 3781151"/>
              <a:gd name="connsiteX118" fmla="*/ 10080661 w 12192000"/>
              <a:gd name="connsiteY118" fmla="*/ 505423 h 3781151"/>
              <a:gd name="connsiteX119" fmla="*/ 10335073 w 12192000"/>
              <a:gd name="connsiteY119" fmla="*/ 523921 h 3781151"/>
              <a:gd name="connsiteX120" fmla="*/ 10593135 w 12192000"/>
              <a:gd name="connsiteY120" fmla="*/ 467427 h 3781151"/>
              <a:gd name="connsiteX121" fmla="*/ 10655931 w 12192000"/>
              <a:gd name="connsiteY121" fmla="*/ 401632 h 3781151"/>
              <a:gd name="connsiteX122" fmla="*/ 10695298 w 12192000"/>
              <a:gd name="connsiteY122" fmla="*/ 391761 h 3781151"/>
              <a:gd name="connsiteX123" fmla="*/ 10761489 w 12192000"/>
              <a:gd name="connsiteY123" fmla="*/ 380170 h 3781151"/>
              <a:gd name="connsiteX124" fmla="*/ 10853610 w 12192000"/>
              <a:gd name="connsiteY124" fmla="*/ 332449 h 3781151"/>
              <a:gd name="connsiteX125" fmla="*/ 11052930 w 12192000"/>
              <a:gd name="connsiteY125" fmla="*/ 280871 h 3781151"/>
              <a:gd name="connsiteX126" fmla="*/ 11359700 w 12192000"/>
              <a:gd name="connsiteY126" fmla="*/ 158445 h 3781151"/>
              <a:gd name="connsiteX127" fmla="*/ 11672425 w 12192000"/>
              <a:gd name="connsiteY127" fmla="*/ 31452 h 3781151"/>
              <a:gd name="connsiteX128" fmla="*/ 11912086 w 12192000"/>
              <a:gd name="connsiteY128" fmla="*/ 45240 h 3781151"/>
              <a:gd name="connsiteX0" fmla="*/ 11912086 w 12192000"/>
              <a:gd name="connsiteY0" fmla="*/ 45240 h 3781151"/>
              <a:gd name="connsiteX1" fmla="*/ 12178353 w 12192000"/>
              <a:gd name="connsiteY1" fmla="*/ 0 h 3781151"/>
              <a:gd name="connsiteX2" fmla="*/ 12192000 w 12192000"/>
              <a:gd name="connsiteY2" fmla="*/ 12672 h 3781151"/>
              <a:gd name="connsiteX3" fmla="*/ 12192000 w 12192000"/>
              <a:gd name="connsiteY3" fmla="*/ 3781151 h 3781151"/>
              <a:gd name="connsiteX4" fmla="*/ 0 w 12192000"/>
              <a:gd name="connsiteY4" fmla="*/ 3781151 h 3781151"/>
              <a:gd name="connsiteX5" fmla="*/ 0 w 12192000"/>
              <a:gd name="connsiteY5" fmla="*/ 3053542 h 3781151"/>
              <a:gd name="connsiteX6" fmla="*/ 8171 w 12192000"/>
              <a:gd name="connsiteY6" fmla="*/ 3051191 h 3781151"/>
              <a:gd name="connsiteX7" fmla="*/ 67297 w 12192000"/>
              <a:gd name="connsiteY7" fmla="*/ 3026485 h 3781151"/>
              <a:gd name="connsiteX8" fmla="*/ 156970 w 12192000"/>
              <a:gd name="connsiteY8" fmla="*/ 3066095 h 3781151"/>
              <a:gd name="connsiteX9" fmla="*/ 191925 w 12192000"/>
              <a:gd name="connsiteY9" fmla="*/ 3069149 h 3781151"/>
              <a:gd name="connsiteX10" fmla="*/ 260901 w 12192000"/>
              <a:gd name="connsiteY10" fmla="*/ 3111386 h 3781151"/>
              <a:gd name="connsiteX11" fmla="*/ 408315 w 12192000"/>
              <a:gd name="connsiteY11" fmla="*/ 2967418 h 3781151"/>
              <a:gd name="connsiteX12" fmla="*/ 658076 w 12192000"/>
              <a:gd name="connsiteY12" fmla="*/ 2930787 h 3781151"/>
              <a:gd name="connsiteX13" fmla="*/ 851279 w 12192000"/>
              <a:gd name="connsiteY13" fmla="*/ 2924771 h 3781151"/>
              <a:gd name="connsiteX14" fmla="*/ 1047040 w 12192000"/>
              <a:gd name="connsiteY14" fmla="*/ 2826828 h 3781151"/>
              <a:gd name="connsiteX15" fmla="*/ 1377085 w 12192000"/>
              <a:gd name="connsiteY15" fmla="*/ 2735410 h 3781151"/>
              <a:gd name="connsiteX16" fmla="*/ 1465015 w 12192000"/>
              <a:gd name="connsiteY16" fmla="*/ 2734757 h 3781151"/>
              <a:gd name="connsiteX17" fmla="*/ 1535004 w 12192000"/>
              <a:gd name="connsiteY17" fmla="*/ 2687835 h 3781151"/>
              <a:gd name="connsiteX18" fmla="*/ 1679251 w 12192000"/>
              <a:gd name="connsiteY18" fmla="*/ 2712367 h 3781151"/>
              <a:gd name="connsiteX19" fmla="*/ 1865161 w 12192000"/>
              <a:gd name="connsiteY19" fmla="*/ 2663121 h 3781151"/>
              <a:gd name="connsiteX20" fmla="*/ 1977927 w 12192000"/>
              <a:gd name="connsiteY20" fmla="*/ 2642448 h 3781151"/>
              <a:gd name="connsiteX21" fmla="*/ 2023175 w 12192000"/>
              <a:gd name="connsiteY21" fmla="*/ 2648402 h 3781151"/>
              <a:gd name="connsiteX22" fmla="*/ 2040685 w 12192000"/>
              <a:gd name="connsiteY22" fmla="*/ 2652651 h 3781151"/>
              <a:gd name="connsiteX23" fmla="*/ 2057102 w 12192000"/>
              <a:gd name="connsiteY23" fmla="*/ 2645758 h 3781151"/>
              <a:gd name="connsiteX24" fmla="*/ 2052057 w 12192000"/>
              <a:gd name="connsiteY24" fmla="*/ 2618002 h 3781151"/>
              <a:gd name="connsiteX25" fmla="*/ 2052988 w 12192000"/>
              <a:gd name="connsiteY25" fmla="*/ 2617321 h 3781151"/>
              <a:gd name="connsiteX26" fmla="*/ 2075835 w 12192000"/>
              <a:gd name="connsiteY26" fmla="*/ 2625051 h 3781151"/>
              <a:gd name="connsiteX27" fmla="*/ 2105280 w 12192000"/>
              <a:gd name="connsiteY27" fmla="*/ 2621772 h 3781151"/>
              <a:gd name="connsiteX28" fmla="*/ 2271487 w 12192000"/>
              <a:gd name="connsiteY28" fmla="*/ 2559602 h 3781151"/>
              <a:gd name="connsiteX29" fmla="*/ 2450874 w 12192000"/>
              <a:gd name="connsiteY29" fmla="*/ 2540963 h 3781151"/>
              <a:gd name="connsiteX30" fmla="*/ 2507266 w 12192000"/>
              <a:gd name="connsiteY30" fmla="*/ 2511976 h 3781151"/>
              <a:gd name="connsiteX31" fmla="*/ 2641503 w 12192000"/>
              <a:gd name="connsiteY31" fmla="*/ 2426341 h 3781151"/>
              <a:gd name="connsiteX32" fmla="*/ 2817182 w 12192000"/>
              <a:gd name="connsiteY32" fmla="*/ 2265557 h 3781151"/>
              <a:gd name="connsiteX33" fmla="*/ 2957554 w 12192000"/>
              <a:gd name="connsiteY33" fmla="*/ 2180877 h 3781151"/>
              <a:gd name="connsiteX34" fmla="*/ 3003677 w 12192000"/>
              <a:gd name="connsiteY34" fmla="*/ 2154878 h 3781151"/>
              <a:gd name="connsiteX35" fmla="*/ 3046876 w 12192000"/>
              <a:gd name="connsiteY35" fmla="*/ 2081296 h 3781151"/>
              <a:gd name="connsiteX36" fmla="*/ 3303290 w 12192000"/>
              <a:gd name="connsiteY36" fmla="*/ 1995084 h 3781151"/>
              <a:gd name="connsiteX37" fmla="*/ 3395602 w 12192000"/>
              <a:gd name="connsiteY37" fmla="*/ 1893639 h 3781151"/>
              <a:gd name="connsiteX38" fmla="*/ 3430100 w 12192000"/>
              <a:gd name="connsiteY38" fmla="*/ 1867444 h 3781151"/>
              <a:gd name="connsiteX39" fmla="*/ 3437914 w 12192000"/>
              <a:gd name="connsiteY39" fmla="*/ 1869491 h 3781151"/>
              <a:gd name="connsiteX40" fmla="*/ 3438972 w 12192000"/>
              <a:gd name="connsiteY40" fmla="*/ 1871208 h 3781151"/>
              <a:gd name="connsiteX41" fmla="*/ 3547723 w 12192000"/>
              <a:gd name="connsiteY41" fmla="*/ 1831216 h 3781151"/>
              <a:gd name="connsiteX42" fmla="*/ 3572350 w 12192000"/>
              <a:gd name="connsiteY42" fmla="*/ 1826069 h 3781151"/>
              <a:gd name="connsiteX43" fmla="*/ 3575291 w 12192000"/>
              <a:gd name="connsiteY43" fmla="*/ 1827289 h 3781151"/>
              <a:gd name="connsiteX44" fmla="*/ 3595183 w 12192000"/>
              <a:gd name="connsiteY44" fmla="*/ 1816299 h 3781151"/>
              <a:gd name="connsiteX45" fmla="*/ 3611353 w 12192000"/>
              <a:gd name="connsiteY45" fmla="*/ 1798929 h 3781151"/>
              <a:gd name="connsiteX46" fmla="*/ 3825586 w 12192000"/>
              <a:gd name="connsiteY46" fmla="*/ 1798552 h 3781151"/>
              <a:gd name="connsiteX47" fmla="*/ 4166327 w 12192000"/>
              <a:gd name="connsiteY47" fmla="*/ 1747015 h 3781151"/>
              <a:gd name="connsiteX48" fmla="*/ 4437661 w 12192000"/>
              <a:gd name="connsiteY48" fmla="*/ 1663068 h 3781151"/>
              <a:gd name="connsiteX49" fmla="*/ 4510862 w 12192000"/>
              <a:gd name="connsiteY49" fmla="*/ 1665514 h 3781151"/>
              <a:gd name="connsiteX50" fmla="*/ 4573217 w 12192000"/>
              <a:gd name="connsiteY50" fmla="*/ 1633854 h 3781151"/>
              <a:gd name="connsiteX51" fmla="*/ 4605137 w 12192000"/>
              <a:gd name="connsiteY51" fmla="*/ 1644474 h 3781151"/>
              <a:gd name="connsiteX52" fmla="*/ 4623509 w 12192000"/>
              <a:gd name="connsiteY52" fmla="*/ 1643919 h 3781151"/>
              <a:gd name="connsiteX53" fmla="*/ 4629310 w 12192000"/>
              <a:gd name="connsiteY53" fmla="*/ 1653854 h 3781151"/>
              <a:gd name="connsiteX54" fmla="*/ 4657404 w 12192000"/>
              <a:gd name="connsiteY54" fmla="*/ 1660247 h 3781151"/>
              <a:gd name="connsiteX55" fmla="*/ 4691044 w 12192000"/>
              <a:gd name="connsiteY55" fmla="*/ 1656408 h 3781151"/>
              <a:gd name="connsiteX56" fmla="*/ 4850032 w 12192000"/>
              <a:gd name="connsiteY56" fmla="*/ 1626917 h 3781151"/>
              <a:gd name="connsiteX57" fmla="*/ 4945654 w 12192000"/>
              <a:gd name="connsiteY57" fmla="*/ 1615689 h 3781151"/>
              <a:gd name="connsiteX58" fmla="*/ 4982770 w 12192000"/>
              <a:gd name="connsiteY58" fmla="*/ 1621504 h 3781151"/>
              <a:gd name="connsiteX59" fmla="*/ 5034068 w 12192000"/>
              <a:gd name="connsiteY59" fmla="*/ 1622846 h 3781151"/>
              <a:gd name="connsiteX60" fmla="*/ 5157133 w 12192000"/>
              <a:gd name="connsiteY60" fmla="*/ 1608775 h 3781151"/>
              <a:gd name="connsiteX61" fmla="*/ 5331645 w 12192000"/>
              <a:gd name="connsiteY61" fmla="*/ 1590152 h 3781151"/>
              <a:gd name="connsiteX62" fmla="*/ 5339977 w 12192000"/>
              <a:gd name="connsiteY62" fmla="*/ 1596841 h 3781151"/>
              <a:gd name="connsiteX63" fmla="*/ 5400314 w 12192000"/>
              <a:gd name="connsiteY63" fmla="*/ 1588177 h 3781151"/>
              <a:gd name="connsiteX64" fmla="*/ 5607257 w 12192000"/>
              <a:gd name="connsiteY64" fmla="*/ 1505972 h 3781151"/>
              <a:gd name="connsiteX65" fmla="*/ 5725292 w 12192000"/>
              <a:gd name="connsiteY65" fmla="*/ 1490473 h 3781151"/>
              <a:gd name="connsiteX66" fmla="*/ 5767898 w 12192000"/>
              <a:gd name="connsiteY66" fmla="*/ 1493335 h 3781151"/>
              <a:gd name="connsiteX67" fmla="*/ 5839240 w 12192000"/>
              <a:gd name="connsiteY67" fmla="*/ 1497610 h 3781151"/>
              <a:gd name="connsiteX68" fmla="*/ 5905402 w 12192000"/>
              <a:gd name="connsiteY68" fmla="*/ 1514878 h 3781151"/>
              <a:gd name="connsiteX69" fmla="*/ 5964698 w 12192000"/>
              <a:gd name="connsiteY69" fmla="*/ 1489113 h 3781151"/>
              <a:gd name="connsiteX70" fmla="*/ 6017881 w 12192000"/>
              <a:gd name="connsiteY70" fmla="*/ 1478726 h 3781151"/>
              <a:gd name="connsiteX71" fmla="*/ 6023244 w 12192000"/>
              <a:gd name="connsiteY71" fmla="*/ 1485861 h 3781151"/>
              <a:gd name="connsiteX72" fmla="*/ 6030193 w 12192000"/>
              <a:gd name="connsiteY72" fmla="*/ 1485330 h 3781151"/>
              <a:gd name="connsiteX73" fmla="*/ 6032755 w 12192000"/>
              <a:gd name="connsiteY73" fmla="*/ 1476614 h 3781151"/>
              <a:gd name="connsiteX74" fmla="*/ 6114491 w 12192000"/>
              <a:gd name="connsiteY74" fmla="*/ 1435020 h 3781151"/>
              <a:gd name="connsiteX75" fmla="*/ 6228089 w 12192000"/>
              <a:gd name="connsiteY75" fmla="*/ 1392213 h 3781151"/>
              <a:gd name="connsiteX76" fmla="*/ 6266132 w 12192000"/>
              <a:gd name="connsiteY76" fmla="*/ 1396181 h 3781151"/>
              <a:gd name="connsiteX77" fmla="*/ 6266284 w 12192000"/>
              <a:gd name="connsiteY77" fmla="*/ 1396172 h 3781151"/>
              <a:gd name="connsiteX78" fmla="*/ 6267815 w 12192000"/>
              <a:gd name="connsiteY78" fmla="*/ 1401423 h 3781151"/>
              <a:gd name="connsiteX79" fmla="*/ 6277660 w 12192000"/>
              <a:gd name="connsiteY79" fmla="*/ 1400632 h 3781151"/>
              <a:gd name="connsiteX80" fmla="*/ 6290206 w 12192000"/>
              <a:gd name="connsiteY80" fmla="*/ 1395045 h 3781151"/>
              <a:gd name="connsiteX81" fmla="*/ 6318021 w 12192000"/>
              <a:gd name="connsiteY81" fmla="*/ 1401415 h 3781151"/>
              <a:gd name="connsiteX82" fmla="*/ 6319318 w 12192000"/>
              <a:gd name="connsiteY82" fmla="*/ 1402047 h 3781151"/>
              <a:gd name="connsiteX83" fmla="*/ 6391161 w 12192000"/>
              <a:gd name="connsiteY83" fmla="*/ 1439443 h 3781151"/>
              <a:gd name="connsiteX84" fmla="*/ 6458507 w 12192000"/>
              <a:gd name="connsiteY84" fmla="*/ 1506631 h 3781151"/>
              <a:gd name="connsiteX85" fmla="*/ 6567007 w 12192000"/>
              <a:gd name="connsiteY85" fmla="*/ 1543856 h 3781151"/>
              <a:gd name="connsiteX86" fmla="*/ 6607554 w 12192000"/>
              <a:gd name="connsiteY86" fmla="*/ 1553791 h 3781151"/>
              <a:gd name="connsiteX87" fmla="*/ 6731017 w 12192000"/>
              <a:gd name="connsiteY87" fmla="*/ 1571341 h 3781151"/>
              <a:gd name="connsiteX88" fmla="*/ 6734116 w 12192000"/>
              <a:gd name="connsiteY88" fmla="*/ 1568435 h 3781151"/>
              <a:gd name="connsiteX89" fmla="*/ 6918249 w 12192000"/>
              <a:gd name="connsiteY89" fmla="*/ 1468691 h 3781151"/>
              <a:gd name="connsiteX90" fmla="*/ 7067518 w 12192000"/>
              <a:gd name="connsiteY90" fmla="*/ 1422257 h 3781151"/>
              <a:gd name="connsiteX91" fmla="*/ 7124203 w 12192000"/>
              <a:gd name="connsiteY91" fmla="*/ 1416853 h 3781151"/>
              <a:gd name="connsiteX92" fmla="*/ 7218949 w 12192000"/>
              <a:gd name="connsiteY92" fmla="*/ 1407112 h 3781151"/>
              <a:gd name="connsiteX93" fmla="*/ 7298895 w 12192000"/>
              <a:gd name="connsiteY93" fmla="*/ 1427110 h 3781151"/>
              <a:gd name="connsiteX94" fmla="*/ 7374497 w 12192000"/>
              <a:gd name="connsiteY94" fmla="*/ 1408155 h 3781151"/>
              <a:gd name="connsiteX95" fmla="*/ 7380250 w 12192000"/>
              <a:gd name="connsiteY95" fmla="*/ 1368474 h 3781151"/>
              <a:gd name="connsiteX96" fmla="*/ 7464957 w 12192000"/>
              <a:gd name="connsiteY96" fmla="*/ 1359648 h 3781151"/>
              <a:gd name="connsiteX97" fmla="*/ 7594747 w 12192000"/>
              <a:gd name="connsiteY97" fmla="*/ 1350130 h 3781151"/>
              <a:gd name="connsiteX98" fmla="*/ 7666555 w 12192000"/>
              <a:gd name="connsiteY98" fmla="*/ 1335529 h 3781151"/>
              <a:gd name="connsiteX99" fmla="*/ 7866007 w 12192000"/>
              <a:gd name="connsiteY99" fmla="*/ 1305544 h 3781151"/>
              <a:gd name="connsiteX100" fmla="*/ 8068308 w 12192000"/>
              <a:gd name="connsiteY100" fmla="*/ 1283051 h 3781151"/>
              <a:gd name="connsiteX101" fmla="*/ 8202385 w 12192000"/>
              <a:gd name="connsiteY101" fmla="*/ 1312300 h 3781151"/>
              <a:gd name="connsiteX102" fmla="*/ 8367138 w 12192000"/>
              <a:gd name="connsiteY102" fmla="*/ 1289211 h 3781151"/>
              <a:gd name="connsiteX103" fmla="*/ 8396799 w 12192000"/>
              <a:gd name="connsiteY103" fmla="*/ 1291584 h 3781151"/>
              <a:gd name="connsiteX104" fmla="*/ 8431415 w 12192000"/>
              <a:gd name="connsiteY104" fmla="*/ 1275098 h 3781151"/>
              <a:gd name="connsiteX105" fmla="*/ 8569515 w 12192000"/>
              <a:gd name="connsiteY105" fmla="*/ 1207037 h 3781151"/>
              <a:gd name="connsiteX106" fmla="*/ 8672452 w 12192000"/>
              <a:gd name="connsiteY106" fmla="*/ 1135782 h 3781151"/>
              <a:gd name="connsiteX107" fmla="*/ 8824768 w 12192000"/>
              <a:gd name="connsiteY107" fmla="*/ 1121217 h 3781151"/>
              <a:gd name="connsiteX108" fmla="*/ 8909609 w 12192000"/>
              <a:gd name="connsiteY108" fmla="*/ 1087532 h 3781151"/>
              <a:gd name="connsiteX109" fmla="*/ 9036318 w 12192000"/>
              <a:gd name="connsiteY109" fmla="*/ 994500 h 3781151"/>
              <a:gd name="connsiteX110" fmla="*/ 9230382 w 12192000"/>
              <a:gd name="connsiteY110" fmla="*/ 955654 h 3781151"/>
              <a:gd name="connsiteX111" fmla="*/ 9286437 w 12192000"/>
              <a:gd name="connsiteY111" fmla="*/ 997858 h 3781151"/>
              <a:gd name="connsiteX112" fmla="*/ 9349089 w 12192000"/>
              <a:gd name="connsiteY112" fmla="*/ 1015184 h 3781151"/>
              <a:gd name="connsiteX113" fmla="*/ 9347314 w 12192000"/>
              <a:gd name="connsiteY113" fmla="*/ 933744 h 3781151"/>
              <a:gd name="connsiteX114" fmla="*/ 9492995 w 12192000"/>
              <a:gd name="connsiteY114" fmla="*/ 830749 h 3781151"/>
              <a:gd name="connsiteX115" fmla="*/ 9568501 w 12192000"/>
              <a:gd name="connsiteY115" fmla="*/ 787793 h 3781151"/>
              <a:gd name="connsiteX116" fmla="*/ 9691686 w 12192000"/>
              <a:gd name="connsiteY116" fmla="*/ 738088 h 3781151"/>
              <a:gd name="connsiteX117" fmla="*/ 9728219 w 12192000"/>
              <a:gd name="connsiteY117" fmla="*/ 719921 h 3781151"/>
              <a:gd name="connsiteX118" fmla="*/ 10080661 w 12192000"/>
              <a:gd name="connsiteY118" fmla="*/ 505423 h 3781151"/>
              <a:gd name="connsiteX119" fmla="*/ 10335073 w 12192000"/>
              <a:gd name="connsiteY119" fmla="*/ 523921 h 3781151"/>
              <a:gd name="connsiteX120" fmla="*/ 10593135 w 12192000"/>
              <a:gd name="connsiteY120" fmla="*/ 467427 h 3781151"/>
              <a:gd name="connsiteX121" fmla="*/ 10655931 w 12192000"/>
              <a:gd name="connsiteY121" fmla="*/ 401632 h 3781151"/>
              <a:gd name="connsiteX122" fmla="*/ 10695298 w 12192000"/>
              <a:gd name="connsiteY122" fmla="*/ 391761 h 3781151"/>
              <a:gd name="connsiteX123" fmla="*/ 10761489 w 12192000"/>
              <a:gd name="connsiteY123" fmla="*/ 380170 h 3781151"/>
              <a:gd name="connsiteX124" fmla="*/ 10853610 w 12192000"/>
              <a:gd name="connsiteY124" fmla="*/ 332449 h 3781151"/>
              <a:gd name="connsiteX125" fmla="*/ 11052930 w 12192000"/>
              <a:gd name="connsiteY125" fmla="*/ 280871 h 3781151"/>
              <a:gd name="connsiteX126" fmla="*/ 11359700 w 12192000"/>
              <a:gd name="connsiteY126" fmla="*/ 158445 h 3781151"/>
              <a:gd name="connsiteX127" fmla="*/ 11672425 w 12192000"/>
              <a:gd name="connsiteY127" fmla="*/ 31452 h 3781151"/>
              <a:gd name="connsiteX128" fmla="*/ 11912086 w 12192000"/>
              <a:gd name="connsiteY128" fmla="*/ 45240 h 3781151"/>
              <a:gd name="connsiteX0" fmla="*/ 11912086 w 12192000"/>
              <a:gd name="connsiteY0" fmla="*/ 45240 h 3781151"/>
              <a:gd name="connsiteX1" fmla="*/ 12178353 w 12192000"/>
              <a:gd name="connsiteY1" fmla="*/ 0 h 3781151"/>
              <a:gd name="connsiteX2" fmla="*/ 12192000 w 12192000"/>
              <a:gd name="connsiteY2" fmla="*/ 12672 h 3781151"/>
              <a:gd name="connsiteX3" fmla="*/ 12192000 w 12192000"/>
              <a:gd name="connsiteY3" fmla="*/ 3781151 h 3781151"/>
              <a:gd name="connsiteX4" fmla="*/ 0 w 12192000"/>
              <a:gd name="connsiteY4" fmla="*/ 3781151 h 3781151"/>
              <a:gd name="connsiteX5" fmla="*/ 0 w 12192000"/>
              <a:gd name="connsiteY5" fmla="*/ 3053542 h 3781151"/>
              <a:gd name="connsiteX6" fmla="*/ 8171 w 12192000"/>
              <a:gd name="connsiteY6" fmla="*/ 3051191 h 3781151"/>
              <a:gd name="connsiteX7" fmla="*/ 67297 w 12192000"/>
              <a:gd name="connsiteY7" fmla="*/ 3026485 h 3781151"/>
              <a:gd name="connsiteX8" fmla="*/ 156970 w 12192000"/>
              <a:gd name="connsiteY8" fmla="*/ 3066095 h 3781151"/>
              <a:gd name="connsiteX9" fmla="*/ 191925 w 12192000"/>
              <a:gd name="connsiteY9" fmla="*/ 3069149 h 3781151"/>
              <a:gd name="connsiteX10" fmla="*/ 260901 w 12192000"/>
              <a:gd name="connsiteY10" fmla="*/ 3111386 h 3781151"/>
              <a:gd name="connsiteX11" fmla="*/ 408315 w 12192000"/>
              <a:gd name="connsiteY11" fmla="*/ 2967418 h 3781151"/>
              <a:gd name="connsiteX12" fmla="*/ 658076 w 12192000"/>
              <a:gd name="connsiteY12" fmla="*/ 2930787 h 3781151"/>
              <a:gd name="connsiteX13" fmla="*/ 851279 w 12192000"/>
              <a:gd name="connsiteY13" fmla="*/ 2924771 h 3781151"/>
              <a:gd name="connsiteX14" fmla="*/ 1047040 w 12192000"/>
              <a:gd name="connsiteY14" fmla="*/ 2826828 h 3781151"/>
              <a:gd name="connsiteX15" fmla="*/ 1377085 w 12192000"/>
              <a:gd name="connsiteY15" fmla="*/ 2735410 h 3781151"/>
              <a:gd name="connsiteX16" fmla="*/ 1465015 w 12192000"/>
              <a:gd name="connsiteY16" fmla="*/ 2734757 h 3781151"/>
              <a:gd name="connsiteX17" fmla="*/ 1535004 w 12192000"/>
              <a:gd name="connsiteY17" fmla="*/ 2687835 h 3781151"/>
              <a:gd name="connsiteX18" fmla="*/ 1679251 w 12192000"/>
              <a:gd name="connsiteY18" fmla="*/ 2712367 h 3781151"/>
              <a:gd name="connsiteX19" fmla="*/ 1865161 w 12192000"/>
              <a:gd name="connsiteY19" fmla="*/ 2663121 h 3781151"/>
              <a:gd name="connsiteX20" fmla="*/ 1977927 w 12192000"/>
              <a:gd name="connsiteY20" fmla="*/ 2642448 h 3781151"/>
              <a:gd name="connsiteX21" fmla="*/ 2023175 w 12192000"/>
              <a:gd name="connsiteY21" fmla="*/ 2648402 h 3781151"/>
              <a:gd name="connsiteX22" fmla="*/ 2040685 w 12192000"/>
              <a:gd name="connsiteY22" fmla="*/ 2652651 h 3781151"/>
              <a:gd name="connsiteX23" fmla="*/ 2057102 w 12192000"/>
              <a:gd name="connsiteY23" fmla="*/ 2645758 h 3781151"/>
              <a:gd name="connsiteX24" fmla="*/ 2052057 w 12192000"/>
              <a:gd name="connsiteY24" fmla="*/ 2618002 h 3781151"/>
              <a:gd name="connsiteX25" fmla="*/ 2052988 w 12192000"/>
              <a:gd name="connsiteY25" fmla="*/ 2617321 h 3781151"/>
              <a:gd name="connsiteX26" fmla="*/ 2075835 w 12192000"/>
              <a:gd name="connsiteY26" fmla="*/ 2625051 h 3781151"/>
              <a:gd name="connsiteX27" fmla="*/ 2105280 w 12192000"/>
              <a:gd name="connsiteY27" fmla="*/ 2621772 h 3781151"/>
              <a:gd name="connsiteX28" fmla="*/ 2271487 w 12192000"/>
              <a:gd name="connsiteY28" fmla="*/ 2559602 h 3781151"/>
              <a:gd name="connsiteX29" fmla="*/ 2450874 w 12192000"/>
              <a:gd name="connsiteY29" fmla="*/ 2540963 h 3781151"/>
              <a:gd name="connsiteX30" fmla="*/ 2507266 w 12192000"/>
              <a:gd name="connsiteY30" fmla="*/ 2511976 h 3781151"/>
              <a:gd name="connsiteX31" fmla="*/ 2641503 w 12192000"/>
              <a:gd name="connsiteY31" fmla="*/ 2426341 h 3781151"/>
              <a:gd name="connsiteX32" fmla="*/ 2817182 w 12192000"/>
              <a:gd name="connsiteY32" fmla="*/ 2265557 h 3781151"/>
              <a:gd name="connsiteX33" fmla="*/ 2957554 w 12192000"/>
              <a:gd name="connsiteY33" fmla="*/ 2180877 h 3781151"/>
              <a:gd name="connsiteX34" fmla="*/ 3003677 w 12192000"/>
              <a:gd name="connsiteY34" fmla="*/ 2154878 h 3781151"/>
              <a:gd name="connsiteX35" fmla="*/ 3046876 w 12192000"/>
              <a:gd name="connsiteY35" fmla="*/ 2081296 h 3781151"/>
              <a:gd name="connsiteX36" fmla="*/ 3303290 w 12192000"/>
              <a:gd name="connsiteY36" fmla="*/ 1995084 h 3781151"/>
              <a:gd name="connsiteX37" fmla="*/ 3395602 w 12192000"/>
              <a:gd name="connsiteY37" fmla="*/ 1893639 h 3781151"/>
              <a:gd name="connsiteX38" fmla="*/ 3430100 w 12192000"/>
              <a:gd name="connsiteY38" fmla="*/ 1867444 h 3781151"/>
              <a:gd name="connsiteX39" fmla="*/ 3437914 w 12192000"/>
              <a:gd name="connsiteY39" fmla="*/ 1869491 h 3781151"/>
              <a:gd name="connsiteX40" fmla="*/ 3438972 w 12192000"/>
              <a:gd name="connsiteY40" fmla="*/ 1871208 h 3781151"/>
              <a:gd name="connsiteX41" fmla="*/ 3547723 w 12192000"/>
              <a:gd name="connsiteY41" fmla="*/ 1831216 h 3781151"/>
              <a:gd name="connsiteX42" fmla="*/ 3572350 w 12192000"/>
              <a:gd name="connsiteY42" fmla="*/ 1826069 h 3781151"/>
              <a:gd name="connsiteX43" fmla="*/ 3575291 w 12192000"/>
              <a:gd name="connsiteY43" fmla="*/ 1827289 h 3781151"/>
              <a:gd name="connsiteX44" fmla="*/ 3595183 w 12192000"/>
              <a:gd name="connsiteY44" fmla="*/ 1816299 h 3781151"/>
              <a:gd name="connsiteX45" fmla="*/ 3611353 w 12192000"/>
              <a:gd name="connsiteY45" fmla="*/ 1798929 h 3781151"/>
              <a:gd name="connsiteX46" fmla="*/ 3825586 w 12192000"/>
              <a:gd name="connsiteY46" fmla="*/ 1798552 h 3781151"/>
              <a:gd name="connsiteX47" fmla="*/ 4166327 w 12192000"/>
              <a:gd name="connsiteY47" fmla="*/ 1747015 h 3781151"/>
              <a:gd name="connsiteX48" fmla="*/ 4437661 w 12192000"/>
              <a:gd name="connsiteY48" fmla="*/ 1663068 h 3781151"/>
              <a:gd name="connsiteX49" fmla="*/ 4510862 w 12192000"/>
              <a:gd name="connsiteY49" fmla="*/ 1665514 h 3781151"/>
              <a:gd name="connsiteX50" fmla="*/ 4573217 w 12192000"/>
              <a:gd name="connsiteY50" fmla="*/ 1633854 h 3781151"/>
              <a:gd name="connsiteX51" fmla="*/ 4605137 w 12192000"/>
              <a:gd name="connsiteY51" fmla="*/ 1644474 h 3781151"/>
              <a:gd name="connsiteX52" fmla="*/ 4623509 w 12192000"/>
              <a:gd name="connsiteY52" fmla="*/ 1643919 h 3781151"/>
              <a:gd name="connsiteX53" fmla="*/ 4629310 w 12192000"/>
              <a:gd name="connsiteY53" fmla="*/ 1653854 h 3781151"/>
              <a:gd name="connsiteX54" fmla="*/ 4657404 w 12192000"/>
              <a:gd name="connsiteY54" fmla="*/ 1660247 h 3781151"/>
              <a:gd name="connsiteX55" fmla="*/ 4691044 w 12192000"/>
              <a:gd name="connsiteY55" fmla="*/ 1656408 h 3781151"/>
              <a:gd name="connsiteX56" fmla="*/ 4850032 w 12192000"/>
              <a:gd name="connsiteY56" fmla="*/ 1626917 h 3781151"/>
              <a:gd name="connsiteX57" fmla="*/ 4945654 w 12192000"/>
              <a:gd name="connsiteY57" fmla="*/ 1615689 h 3781151"/>
              <a:gd name="connsiteX58" fmla="*/ 4982770 w 12192000"/>
              <a:gd name="connsiteY58" fmla="*/ 1621504 h 3781151"/>
              <a:gd name="connsiteX59" fmla="*/ 5034068 w 12192000"/>
              <a:gd name="connsiteY59" fmla="*/ 1622846 h 3781151"/>
              <a:gd name="connsiteX60" fmla="*/ 5157133 w 12192000"/>
              <a:gd name="connsiteY60" fmla="*/ 1608775 h 3781151"/>
              <a:gd name="connsiteX61" fmla="*/ 5331645 w 12192000"/>
              <a:gd name="connsiteY61" fmla="*/ 1590152 h 3781151"/>
              <a:gd name="connsiteX62" fmla="*/ 5339977 w 12192000"/>
              <a:gd name="connsiteY62" fmla="*/ 1596841 h 3781151"/>
              <a:gd name="connsiteX63" fmla="*/ 5400314 w 12192000"/>
              <a:gd name="connsiteY63" fmla="*/ 1588177 h 3781151"/>
              <a:gd name="connsiteX64" fmla="*/ 5607257 w 12192000"/>
              <a:gd name="connsiteY64" fmla="*/ 1505972 h 3781151"/>
              <a:gd name="connsiteX65" fmla="*/ 5725292 w 12192000"/>
              <a:gd name="connsiteY65" fmla="*/ 1490473 h 3781151"/>
              <a:gd name="connsiteX66" fmla="*/ 5767898 w 12192000"/>
              <a:gd name="connsiteY66" fmla="*/ 1493335 h 3781151"/>
              <a:gd name="connsiteX67" fmla="*/ 5839240 w 12192000"/>
              <a:gd name="connsiteY67" fmla="*/ 1497610 h 3781151"/>
              <a:gd name="connsiteX68" fmla="*/ 5905402 w 12192000"/>
              <a:gd name="connsiteY68" fmla="*/ 1514878 h 3781151"/>
              <a:gd name="connsiteX69" fmla="*/ 5964698 w 12192000"/>
              <a:gd name="connsiteY69" fmla="*/ 1489113 h 3781151"/>
              <a:gd name="connsiteX70" fmla="*/ 6017881 w 12192000"/>
              <a:gd name="connsiteY70" fmla="*/ 1478726 h 3781151"/>
              <a:gd name="connsiteX71" fmla="*/ 6023244 w 12192000"/>
              <a:gd name="connsiteY71" fmla="*/ 1485861 h 3781151"/>
              <a:gd name="connsiteX72" fmla="*/ 6030193 w 12192000"/>
              <a:gd name="connsiteY72" fmla="*/ 1485330 h 3781151"/>
              <a:gd name="connsiteX73" fmla="*/ 6032755 w 12192000"/>
              <a:gd name="connsiteY73" fmla="*/ 1476614 h 3781151"/>
              <a:gd name="connsiteX74" fmla="*/ 6114491 w 12192000"/>
              <a:gd name="connsiteY74" fmla="*/ 1435020 h 3781151"/>
              <a:gd name="connsiteX75" fmla="*/ 6228089 w 12192000"/>
              <a:gd name="connsiteY75" fmla="*/ 1392213 h 3781151"/>
              <a:gd name="connsiteX76" fmla="*/ 6266132 w 12192000"/>
              <a:gd name="connsiteY76" fmla="*/ 1396181 h 3781151"/>
              <a:gd name="connsiteX77" fmla="*/ 6266284 w 12192000"/>
              <a:gd name="connsiteY77" fmla="*/ 1396172 h 3781151"/>
              <a:gd name="connsiteX78" fmla="*/ 6267815 w 12192000"/>
              <a:gd name="connsiteY78" fmla="*/ 1401423 h 3781151"/>
              <a:gd name="connsiteX79" fmla="*/ 6277660 w 12192000"/>
              <a:gd name="connsiteY79" fmla="*/ 1400632 h 3781151"/>
              <a:gd name="connsiteX80" fmla="*/ 6290206 w 12192000"/>
              <a:gd name="connsiteY80" fmla="*/ 1395045 h 3781151"/>
              <a:gd name="connsiteX81" fmla="*/ 6318021 w 12192000"/>
              <a:gd name="connsiteY81" fmla="*/ 1401415 h 3781151"/>
              <a:gd name="connsiteX82" fmla="*/ 6319318 w 12192000"/>
              <a:gd name="connsiteY82" fmla="*/ 1402047 h 3781151"/>
              <a:gd name="connsiteX83" fmla="*/ 6391161 w 12192000"/>
              <a:gd name="connsiteY83" fmla="*/ 1439443 h 3781151"/>
              <a:gd name="connsiteX84" fmla="*/ 6458507 w 12192000"/>
              <a:gd name="connsiteY84" fmla="*/ 1506631 h 3781151"/>
              <a:gd name="connsiteX85" fmla="*/ 6567007 w 12192000"/>
              <a:gd name="connsiteY85" fmla="*/ 1543856 h 3781151"/>
              <a:gd name="connsiteX86" fmla="*/ 6607554 w 12192000"/>
              <a:gd name="connsiteY86" fmla="*/ 1553791 h 3781151"/>
              <a:gd name="connsiteX87" fmla="*/ 6731017 w 12192000"/>
              <a:gd name="connsiteY87" fmla="*/ 1571341 h 3781151"/>
              <a:gd name="connsiteX88" fmla="*/ 6734116 w 12192000"/>
              <a:gd name="connsiteY88" fmla="*/ 1568435 h 3781151"/>
              <a:gd name="connsiteX89" fmla="*/ 6918249 w 12192000"/>
              <a:gd name="connsiteY89" fmla="*/ 1468691 h 3781151"/>
              <a:gd name="connsiteX90" fmla="*/ 7067518 w 12192000"/>
              <a:gd name="connsiteY90" fmla="*/ 1422257 h 3781151"/>
              <a:gd name="connsiteX91" fmla="*/ 7124203 w 12192000"/>
              <a:gd name="connsiteY91" fmla="*/ 1416853 h 3781151"/>
              <a:gd name="connsiteX92" fmla="*/ 7218949 w 12192000"/>
              <a:gd name="connsiteY92" fmla="*/ 1407112 h 3781151"/>
              <a:gd name="connsiteX93" fmla="*/ 7298895 w 12192000"/>
              <a:gd name="connsiteY93" fmla="*/ 1427110 h 3781151"/>
              <a:gd name="connsiteX94" fmla="*/ 7374497 w 12192000"/>
              <a:gd name="connsiteY94" fmla="*/ 1408155 h 3781151"/>
              <a:gd name="connsiteX95" fmla="*/ 7380250 w 12192000"/>
              <a:gd name="connsiteY95" fmla="*/ 1368474 h 3781151"/>
              <a:gd name="connsiteX96" fmla="*/ 7464957 w 12192000"/>
              <a:gd name="connsiteY96" fmla="*/ 1359648 h 3781151"/>
              <a:gd name="connsiteX97" fmla="*/ 7594747 w 12192000"/>
              <a:gd name="connsiteY97" fmla="*/ 1350130 h 3781151"/>
              <a:gd name="connsiteX98" fmla="*/ 7666555 w 12192000"/>
              <a:gd name="connsiteY98" fmla="*/ 1335529 h 3781151"/>
              <a:gd name="connsiteX99" fmla="*/ 7866007 w 12192000"/>
              <a:gd name="connsiteY99" fmla="*/ 1305544 h 3781151"/>
              <a:gd name="connsiteX100" fmla="*/ 8068308 w 12192000"/>
              <a:gd name="connsiteY100" fmla="*/ 1283051 h 3781151"/>
              <a:gd name="connsiteX101" fmla="*/ 8202385 w 12192000"/>
              <a:gd name="connsiteY101" fmla="*/ 1312300 h 3781151"/>
              <a:gd name="connsiteX102" fmla="*/ 8367138 w 12192000"/>
              <a:gd name="connsiteY102" fmla="*/ 1289211 h 3781151"/>
              <a:gd name="connsiteX103" fmla="*/ 8396799 w 12192000"/>
              <a:gd name="connsiteY103" fmla="*/ 1291584 h 3781151"/>
              <a:gd name="connsiteX104" fmla="*/ 8431415 w 12192000"/>
              <a:gd name="connsiteY104" fmla="*/ 1275098 h 3781151"/>
              <a:gd name="connsiteX105" fmla="*/ 8569515 w 12192000"/>
              <a:gd name="connsiteY105" fmla="*/ 1207037 h 3781151"/>
              <a:gd name="connsiteX106" fmla="*/ 8672452 w 12192000"/>
              <a:gd name="connsiteY106" fmla="*/ 1135782 h 3781151"/>
              <a:gd name="connsiteX107" fmla="*/ 8824768 w 12192000"/>
              <a:gd name="connsiteY107" fmla="*/ 1121217 h 3781151"/>
              <a:gd name="connsiteX108" fmla="*/ 8909609 w 12192000"/>
              <a:gd name="connsiteY108" fmla="*/ 1087532 h 3781151"/>
              <a:gd name="connsiteX109" fmla="*/ 9036318 w 12192000"/>
              <a:gd name="connsiteY109" fmla="*/ 994500 h 3781151"/>
              <a:gd name="connsiteX110" fmla="*/ 9230382 w 12192000"/>
              <a:gd name="connsiteY110" fmla="*/ 955654 h 3781151"/>
              <a:gd name="connsiteX111" fmla="*/ 9286437 w 12192000"/>
              <a:gd name="connsiteY111" fmla="*/ 997858 h 3781151"/>
              <a:gd name="connsiteX112" fmla="*/ 9349089 w 12192000"/>
              <a:gd name="connsiteY112" fmla="*/ 1015184 h 3781151"/>
              <a:gd name="connsiteX113" fmla="*/ 9347314 w 12192000"/>
              <a:gd name="connsiteY113" fmla="*/ 933744 h 3781151"/>
              <a:gd name="connsiteX114" fmla="*/ 9492995 w 12192000"/>
              <a:gd name="connsiteY114" fmla="*/ 830749 h 3781151"/>
              <a:gd name="connsiteX115" fmla="*/ 9568501 w 12192000"/>
              <a:gd name="connsiteY115" fmla="*/ 787793 h 3781151"/>
              <a:gd name="connsiteX116" fmla="*/ 9691686 w 12192000"/>
              <a:gd name="connsiteY116" fmla="*/ 738088 h 3781151"/>
              <a:gd name="connsiteX117" fmla="*/ 9728219 w 12192000"/>
              <a:gd name="connsiteY117" fmla="*/ 719921 h 3781151"/>
              <a:gd name="connsiteX118" fmla="*/ 10080661 w 12192000"/>
              <a:gd name="connsiteY118" fmla="*/ 505423 h 3781151"/>
              <a:gd name="connsiteX119" fmla="*/ 10335073 w 12192000"/>
              <a:gd name="connsiteY119" fmla="*/ 523921 h 3781151"/>
              <a:gd name="connsiteX120" fmla="*/ 10593135 w 12192000"/>
              <a:gd name="connsiteY120" fmla="*/ 467427 h 3781151"/>
              <a:gd name="connsiteX121" fmla="*/ 10655931 w 12192000"/>
              <a:gd name="connsiteY121" fmla="*/ 401632 h 3781151"/>
              <a:gd name="connsiteX122" fmla="*/ 10695298 w 12192000"/>
              <a:gd name="connsiteY122" fmla="*/ 391761 h 3781151"/>
              <a:gd name="connsiteX123" fmla="*/ 10761489 w 12192000"/>
              <a:gd name="connsiteY123" fmla="*/ 380170 h 3781151"/>
              <a:gd name="connsiteX124" fmla="*/ 10853610 w 12192000"/>
              <a:gd name="connsiteY124" fmla="*/ 332449 h 3781151"/>
              <a:gd name="connsiteX125" fmla="*/ 11052930 w 12192000"/>
              <a:gd name="connsiteY125" fmla="*/ 280871 h 3781151"/>
              <a:gd name="connsiteX126" fmla="*/ 11359700 w 12192000"/>
              <a:gd name="connsiteY126" fmla="*/ 158445 h 3781151"/>
              <a:gd name="connsiteX127" fmla="*/ 11672425 w 12192000"/>
              <a:gd name="connsiteY127" fmla="*/ 31452 h 3781151"/>
              <a:gd name="connsiteX128" fmla="*/ 11912086 w 12192000"/>
              <a:gd name="connsiteY128" fmla="*/ 45240 h 3781151"/>
              <a:gd name="connsiteX0" fmla="*/ 11912086 w 12192000"/>
              <a:gd name="connsiteY0" fmla="*/ 45240 h 3781151"/>
              <a:gd name="connsiteX1" fmla="*/ 12178353 w 12192000"/>
              <a:gd name="connsiteY1" fmla="*/ 0 h 3781151"/>
              <a:gd name="connsiteX2" fmla="*/ 12192000 w 12192000"/>
              <a:gd name="connsiteY2" fmla="*/ 12672 h 3781151"/>
              <a:gd name="connsiteX3" fmla="*/ 12192000 w 12192000"/>
              <a:gd name="connsiteY3" fmla="*/ 3781151 h 3781151"/>
              <a:gd name="connsiteX4" fmla="*/ 0 w 12192000"/>
              <a:gd name="connsiteY4" fmla="*/ 3781151 h 3781151"/>
              <a:gd name="connsiteX5" fmla="*/ 0 w 12192000"/>
              <a:gd name="connsiteY5" fmla="*/ 3053542 h 3781151"/>
              <a:gd name="connsiteX6" fmla="*/ 8171 w 12192000"/>
              <a:gd name="connsiteY6" fmla="*/ 3051191 h 3781151"/>
              <a:gd name="connsiteX7" fmla="*/ 67297 w 12192000"/>
              <a:gd name="connsiteY7" fmla="*/ 3026485 h 3781151"/>
              <a:gd name="connsiteX8" fmla="*/ 156970 w 12192000"/>
              <a:gd name="connsiteY8" fmla="*/ 3066095 h 3781151"/>
              <a:gd name="connsiteX9" fmla="*/ 191925 w 12192000"/>
              <a:gd name="connsiteY9" fmla="*/ 3069149 h 3781151"/>
              <a:gd name="connsiteX10" fmla="*/ 260901 w 12192000"/>
              <a:gd name="connsiteY10" fmla="*/ 3111386 h 3781151"/>
              <a:gd name="connsiteX11" fmla="*/ 408315 w 12192000"/>
              <a:gd name="connsiteY11" fmla="*/ 2967418 h 3781151"/>
              <a:gd name="connsiteX12" fmla="*/ 658076 w 12192000"/>
              <a:gd name="connsiteY12" fmla="*/ 2930787 h 3781151"/>
              <a:gd name="connsiteX13" fmla="*/ 851279 w 12192000"/>
              <a:gd name="connsiteY13" fmla="*/ 2924771 h 3781151"/>
              <a:gd name="connsiteX14" fmla="*/ 1047040 w 12192000"/>
              <a:gd name="connsiteY14" fmla="*/ 2826828 h 3781151"/>
              <a:gd name="connsiteX15" fmla="*/ 1377085 w 12192000"/>
              <a:gd name="connsiteY15" fmla="*/ 2735410 h 3781151"/>
              <a:gd name="connsiteX16" fmla="*/ 1465015 w 12192000"/>
              <a:gd name="connsiteY16" fmla="*/ 2734757 h 3781151"/>
              <a:gd name="connsiteX17" fmla="*/ 1679251 w 12192000"/>
              <a:gd name="connsiteY17" fmla="*/ 2712367 h 3781151"/>
              <a:gd name="connsiteX18" fmla="*/ 1865161 w 12192000"/>
              <a:gd name="connsiteY18" fmla="*/ 2663121 h 3781151"/>
              <a:gd name="connsiteX19" fmla="*/ 1977927 w 12192000"/>
              <a:gd name="connsiteY19" fmla="*/ 2642448 h 3781151"/>
              <a:gd name="connsiteX20" fmla="*/ 2023175 w 12192000"/>
              <a:gd name="connsiteY20" fmla="*/ 2648402 h 3781151"/>
              <a:gd name="connsiteX21" fmla="*/ 2040685 w 12192000"/>
              <a:gd name="connsiteY21" fmla="*/ 2652651 h 3781151"/>
              <a:gd name="connsiteX22" fmla="*/ 2057102 w 12192000"/>
              <a:gd name="connsiteY22" fmla="*/ 2645758 h 3781151"/>
              <a:gd name="connsiteX23" fmla="*/ 2052057 w 12192000"/>
              <a:gd name="connsiteY23" fmla="*/ 2618002 h 3781151"/>
              <a:gd name="connsiteX24" fmla="*/ 2052988 w 12192000"/>
              <a:gd name="connsiteY24" fmla="*/ 2617321 h 3781151"/>
              <a:gd name="connsiteX25" fmla="*/ 2075835 w 12192000"/>
              <a:gd name="connsiteY25" fmla="*/ 2625051 h 3781151"/>
              <a:gd name="connsiteX26" fmla="*/ 2105280 w 12192000"/>
              <a:gd name="connsiteY26" fmla="*/ 2621772 h 3781151"/>
              <a:gd name="connsiteX27" fmla="*/ 2271487 w 12192000"/>
              <a:gd name="connsiteY27" fmla="*/ 2559602 h 3781151"/>
              <a:gd name="connsiteX28" fmla="*/ 2450874 w 12192000"/>
              <a:gd name="connsiteY28" fmla="*/ 2540963 h 3781151"/>
              <a:gd name="connsiteX29" fmla="*/ 2507266 w 12192000"/>
              <a:gd name="connsiteY29" fmla="*/ 2511976 h 3781151"/>
              <a:gd name="connsiteX30" fmla="*/ 2641503 w 12192000"/>
              <a:gd name="connsiteY30" fmla="*/ 2426341 h 3781151"/>
              <a:gd name="connsiteX31" fmla="*/ 2817182 w 12192000"/>
              <a:gd name="connsiteY31" fmla="*/ 2265557 h 3781151"/>
              <a:gd name="connsiteX32" fmla="*/ 2957554 w 12192000"/>
              <a:gd name="connsiteY32" fmla="*/ 2180877 h 3781151"/>
              <a:gd name="connsiteX33" fmla="*/ 3003677 w 12192000"/>
              <a:gd name="connsiteY33" fmla="*/ 2154878 h 3781151"/>
              <a:gd name="connsiteX34" fmla="*/ 3046876 w 12192000"/>
              <a:gd name="connsiteY34" fmla="*/ 2081296 h 3781151"/>
              <a:gd name="connsiteX35" fmla="*/ 3303290 w 12192000"/>
              <a:gd name="connsiteY35" fmla="*/ 1995084 h 3781151"/>
              <a:gd name="connsiteX36" fmla="*/ 3395602 w 12192000"/>
              <a:gd name="connsiteY36" fmla="*/ 1893639 h 3781151"/>
              <a:gd name="connsiteX37" fmla="*/ 3430100 w 12192000"/>
              <a:gd name="connsiteY37" fmla="*/ 1867444 h 3781151"/>
              <a:gd name="connsiteX38" fmla="*/ 3437914 w 12192000"/>
              <a:gd name="connsiteY38" fmla="*/ 1869491 h 3781151"/>
              <a:gd name="connsiteX39" fmla="*/ 3438972 w 12192000"/>
              <a:gd name="connsiteY39" fmla="*/ 1871208 h 3781151"/>
              <a:gd name="connsiteX40" fmla="*/ 3547723 w 12192000"/>
              <a:gd name="connsiteY40" fmla="*/ 1831216 h 3781151"/>
              <a:gd name="connsiteX41" fmla="*/ 3572350 w 12192000"/>
              <a:gd name="connsiteY41" fmla="*/ 1826069 h 3781151"/>
              <a:gd name="connsiteX42" fmla="*/ 3575291 w 12192000"/>
              <a:gd name="connsiteY42" fmla="*/ 1827289 h 3781151"/>
              <a:gd name="connsiteX43" fmla="*/ 3595183 w 12192000"/>
              <a:gd name="connsiteY43" fmla="*/ 1816299 h 3781151"/>
              <a:gd name="connsiteX44" fmla="*/ 3611353 w 12192000"/>
              <a:gd name="connsiteY44" fmla="*/ 1798929 h 3781151"/>
              <a:gd name="connsiteX45" fmla="*/ 3825586 w 12192000"/>
              <a:gd name="connsiteY45" fmla="*/ 1798552 h 3781151"/>
              <a:gd name="connsiteX46" fmla="*/ 4166327 w 12192000"/>
              <a:gd name="connsiteY46" fmla="*/ 1747015 h 3781151"/>
              <a:gd name="connsiteX47" fmla="*/ 4437661 w 12192000"/>
              <a:gd name="connsiteY47" fmla="*/ 1663068 h 3781151"/>
              <a:gd name="connsiteX48" fmla="*/ 4510862 w 12192000"/>
              <a:gd name="connsiteY48" fmla="*/ 1665514 h 3781151"/>
              <a:gd name="connsiteX49" fmla="*/ 4573217 w 12192000"/>
              <a:gd name="connsiteY49" fmla="*/ 1633854 h 3781151"/>
              <a:gd name="connsiteX50" fmla="*/ 4605137 w 12192000"/>
              <a:gd name="connsiteY50" fmla="*/ 1644474 h 3781151"/>
              <a:gd name="connsiteX51" fmla="*/ 4623509 w 12192000"/>
              <a:gd name="connsiteY51" fmla="*/ 1643919 h 3781151"/>
              <a:gd name="connsiteX52" fmla="*/ 4629310 w 12192000"/>
              <a:gd name="connsiteY52" fmla="*/ 1653854 h 3781151"/>
              <a:gd name="connsiteX53" fmla="*/ 4657404 w 12192000"/>
              <a:gd name="connsiteY53" fmla="*/ 1660247 h 3781151"/>
              <a:gd name="connsiteX54" fmla="*/ 4691044 w 12192000"/>
              <a:gd name="connsiteY54" fmla="*/ 1656408 h 3781151"/>
              <a:gd name="connsiteX55" fmla="*/ 4850032 w 12192000"/>
              <a:gd name="connsiteY55" fmla="*/ 1626917 h 3781151"/>
              <a:gd name="connsiteX56" fmla="*/ 4945654 w 12192000"/>
              <a:gd name="connsiteY56" fmla="*/ 1615689 h 3781151"/>
              <a:gd name="connsiteX57" fmla="*/ 4982770 w 12192000"/>
              <a:gd name="connsiteY57" fmla="*/ 1621504 h 3781151"/>
              <a:gd name="connsiteX58" fmla="*/ 5034068 w 12192000"/>
              <a:gd name="connsiteY58" fmla="*/ 1622846 h 3781151"/>
              <a:gd name="connsiteX59" fmla="*/ 5157133 w 12192000"/>
              <a:gd name="connsiteY59" fmla="*/ 1608775 h 3781151"/>
              <a:gd name="connsiteX60" fmla="*/ 5331645 w 12192000"/>
              <a:gd name="connsiteY60" fmla="*/ 1590152 h 3781151"/>
              <a:gd name="connsiteX61" fmla="*/ 5339977 w 12192000"/>
              <a:gd name="connsiteY61" fmla="*/ 1596841 h 3781151"/>
              <a:gd name="connsiteX62" fmla="*/ 5400314 w 12192000"/>
              <a:gd name="connsiteY62" fmla="*/ 1588177 h 3781151"/>
              <a:gd name="connsiteX63" fmla="*/ 5607257 w 12192000"/>
              <a:gd name="connsiteY63" fmla="*/ 1505972 h 3781151"/>
              <a:gd name="connsiteX64" fmla="*/ 5725292 w 12192000"/>
              <a:gd name="connsiteY64" fmla="*/ 1490473 h 3781151"/>
              <a:gd name="connsiteX65" fmla="*/ 5767898 w 12192000"/>
              <a:gd name="connsiteY65" fmla="*/ 1493335 h 3781151"/>
              <a:gd name="connsiteX66" fmla="*/ 5839240 w 12192000"/>
              <a:gd name="connsiteY66" fmla="*/ 1497610 h 3781151"/>
              <a:gd name="connsiteX67" fmla="*/ 5905402 w 12192000"/>
              <a:gd name="connsiteY67" fmla="*/ 1514878 h 3781151"/>
              <a:gd name="connsiteX68" fmla="*/ 5964698 w 12192000"/>
              <a:gd name="connsiteY68" fmla="*/ 1489113 h 3781151"/>
              <a:gd name="connsiteX69" fmla="*/ 6017881 w 12192000"/>
              <a:gd name="connsiteY69" fmla="*/ 1478726 h 3781151"/>
              <a:gd name="connsiteX70" fmla="*/ 6023244 w 12192000"/>
              <a:gd name="connsiteY70" fmla="*/ 1485861 h 3781151"/>
              <a:gd name="connsiteX71" fmla="*/ 6030193 w 12192000"/>
              <a:gd name="connsiteY71" fmla="*/ 1485330 h 3781151"/>
              <a:gd name="connsiteX72" fmla="*/ 6032755 w 12192000"/>
              <a:gd name="connsiteY72" fmla="*/ 1476614 h 3781151"/>
              <a:gd name="connsiteX73" fmla="*/ 6114491 w 12192000"/>
              <a:gd name="connsiteY73" fmla="*/ 1435020 h 3781151"/>
              <a:gd name="connsiteX74" fmla="*/ 6228089 w 12192000"/>
              <a:gd name="connsiteY74" fmla="*/ 1392213 h 3781151"/>
              <a:gd name="connsiteX75" fmla="*/ 6266132 w 12192000"/>
              <a:gd name="connsiteY75" fmla="*/ 1396181 h 3781151"/>
              <a:gd name="connsiteX76" fmla="*/ 6266284 w 12192000"/>
              <a:gd name="connsiteY76" fmla="*/ 1396172 h 3781151"/>
              <a:gd name="connsiteX77" fmla="*/ 6267815 w 12192000"/>
              <a:gd name="connsiteY77" fmla="*/ 1401423 h 3781151"/>
              <a:gd name="connsiteX78" fmla="*/ 6277660 w 12192000"/>
              <a:gd name="connsiteY78" fmla="*/ 1400632 h 3781151"/>
              <a:gd name="connsiteX79" fmla="*/ 6290206 w 12192000"/>
              <a:gd name="connsiteY79" fmla="*/ 1395045 h 3781151"/>
              <a:gd name="connsiteX80" fmla="*/ 6318021 w 12192000"/>
              <a:gd name="connsiteY80" fmla="*/ 1401415 h 3781151"/>
              <a:gd name="connsiteX81" fmla="*/ 6319318 w 12192000"/>
              <a:gd name="connsiteY81" fmla="*/ 1402047 h 3781151"/>
              <a:gd name="connsiteX82" fmla="*/ 6391161 w 12192000"/>
              <a:gd name="connsiteY82" fmla="*/ 1439443 h 3781151"/>
              <a:gd name="connsiteX83" fmla="*/ 6458507 w 12192000"/>
              <a:gd name="connsiteY83" fmla="*/ 1506631 h 3781151"/>
              <a:gd name="connsiteX84" fmla="*/ 6567007 w 12192000"/>
              <a:gd name="connsiteY84" fmla="*/ 1543856 h 3781151"/>
              <a:gd name="connsiteX85" fmla="*/ 6607554 w 12192000"/>
              <a:gd name="connsiteY85" fmla="*/ 1553791 h 3781151"/>
              <a:gd name="connsiteX86" fmla="*/ 6731017 w 12192000"/>
              <a:gd name="connsiteY86" fmla="*/ 1571341 h 3781151"/>
              <a:gd name="connsiteX87" fmla="*/ 6734116 w 12192000"/>
              <a:gd name="connsiteY87" fmla="*/ 1568435 h 3781151"/>
              <a:gd name="connsiteX88" fmla="*/ 6918249 w 12192000"/>
              <a:gd name="connsiteY88" fmla="*/ 1468691 h 3781151"/>
              <a:gd name="connsiteX89" fmla="*/ 7067518 w 12192000"/>
              <a:gd name="connsiteY89" fmla="*/ 1422257 h 3781151"/>
              <a:gd name="connsiteX90" fmla="*/ 7124203 w 12192000"/>
              <a:gd name="connsiteY90" fmla="*/ 1416853 h 3781151"/>
              <a:gd name="connsiteX91" fmla="*/ 7218949 w 12192000"/>
              <a:gd name="connsiteY91" fmla="*/ 1407112 h 3781151"/>
              <a:gd name="connsiteX92" fmla="*/ 7298895 w 12192000"/>
              <a:gd name="connsiteY92" fmla="*/ 1427110 h 3781151"/>
              <a:gd name="connsiteX93" fmla="*/ 7374497 w 12192000"/>
              <a:gd name="connsiteY93" fmla="*/ 1408155 h 3781151"/>
              <a:gd name="connsiteX94" fmla="*/ 7380250 w 12192000"/>
              <a:gd name="connsiteY94" fmla="*/ 1368474 h 3781151"/>
              <a:gd name="connsiteX95" fmla="*/ 7464957 w 12192000"/>
              <a:gd name="connsiteY95" fmla="*/ 1359648 h 3781151"/>
              <a:gd name="connsiteX96" fmla="*/ 7594747 w 12192000"/>
              <a:gd name="connsiteY96" fmla="*/ 1350130 h 3781151"/>
              <a:gd name="connsiteX97" fmla="*/ 7666555 w 12192000"/>
              <a:gd name="connsiteY97" fmla="*/ 1335529 h 3781151"/>
              <a:gd name="connsiteX98" fmla="*/ 7866007 w 12192000"/>
              <a:gd name="connsiteY98" fmla="*/ 1305544 h 3781151"/>
              <a:gd name="connsiteX99" fmla="*/ 8068308 w 12192000"/>
              <a:gd name="connsiteY99" fmla="*/ 1283051 h 3781151"/>
              <a:gd name="connsiteX100" fmla="*/ 8202385 w 12192000"/>
              <a:gd name="connsiteY100" fmla="*/ 1312300 h 3781151"/>
              <a:gd name="connsiteX101" fmla="*/ 8367138 w 12192000"/>
              <a:gd name="connsiteY101" fmla="*/ 1289211 h 3781151"/>
              <a:gd name="connsiteX102" fmla="*/ 8396799 w 12192000"/>
              <a:gd name="connsiteY102" fmla="*/ 1291584 h 3781151"/>
              <a:gd name="connsiteX103" fmla="*/ 8431415 w 12192000"/>
              <a:gd name="connsiteY103" fmla="*/ 1275098 h 3781151"/>
              <a:gd name="connsiteX104" fmla="*/ 8569515 w 12192000"/>
              <a:gd name="connsiteY104" fmla="*/ 1207037 h 3781151"/>
              <a:gd name="connsiteX105" fmla="*/ 8672452 w 12192000"/>
              <a:gd name="connsiteY105" fmla="*/ 1135782 h 3781151"/>
              <a:gd name="connsiteX106" fmla="*/ 8824768 w 12192000"/>
              <a:gd name="connsiteY106" fmla="*/ 1121217 h 3781151"/>
              <a:gd name="connsiteX107" fmla="*/ 8909609 w 12192000"/>
              <a:gd name="connsiteY107" fmla="*/ 1087532 h 3781151"/>
              <a:gd name="connsiteX108" fmla="*/ 9036318 w 12192000"/>
              <a:gd name="connsiteY108" fmla="*/ 994500 h 3781151"/>
              <a:gd name="connsiteX109" fmla="*/ 9230382 w 12192000"/>
              <a:gd name="connsiteY109" fmla="*/ 955654 h 3781151"/>
              <a:gd name="connsiteX110" fmla="*/ 9286437 w 12192000"/>
              <a:gd name="connsiteY110" fmla="*/ 997858 h 3781151"/>
              <a:gd name="connsiteX111" fmla="*/ 9349089 w 12192000"/>
              <a:gd name="connsiteY111" fmla="*/ 1015184 h 3781151"/>
              <a:gd name="connsiteX112" fmla="*/ 9347314 w 12192000"/>
              <a:gd name="connsiteY112" fmla="*/ 933744 h 3781151"/>
              <a:gd name="connsiteX113" fmla="*/ 9492995 w 12192000"/>
              <a:gd name="connsiteY113" fmla="*/ 830749 h 3781151"/>
              <a:gd name="connsiteX114" fmla="*/ 9568501 w 12192000"/>
              <a:gd name="connsiteY114" fmla="*/ 787793 h 3781151"/>
              <a:gd name="connsiteX115" fmla="*/ 9691686 w 12192000"/>
              <a:gd name="connsiteY115" fmla="*/ 738088 h 3781151"/>
              <a:gd name="connsiteX116" fmla="*/ 9728219 w 12192000"/>
              <a:gd name="connsiteY116" fmla="*/ 719921 h 3781151"/>
              <a:gd name="connsiteX117" fmla="*/ 10080661 w 12192000"/>
              <a:gd name="connsiteY117" fmla="*/ 505423 h 3781151"/>
              <a:gd name="connsiteX118" fmla="*/ 10335073 w 12192000"/>
              <a:gd name="connsiteY118" fmla="*/ 523921 h 3781151"/>
              <a:gd name="connsiteX119" fmla="*/ 10593135 w 12192000"/>
              <a:gd name="connsiteY119" fmla="*/ 467427 h 3781151"/>
              <a:gd name="connsiteX120" fmla="*/ 10655931 w 12192000"/>
              <a:gd name="connsiteY120" fmla="*/ 401632 h 3781151"/>
              <a:gd name="connsiteX121" fmla="*/ 10695298 w 12192000"/>
              <a:gd name="connsiteY121" fmla="*/ 391761 h 3781151"/>
              <a:gd name="connsiteX122" fmla="*/ 10761489 w 12192000"/>
              <a:gd name="connsiteY122" fmla="*/ 380170 h 3781151"/>
              <a:gd name="connsiteX123" fmla="*/ 10853610 w 12192000"/>
              <a:gd name="connsiteY123" fmla="*/ 332449 h 3781151"/>
              <a:gd name="connsiteX124" fmla="*/ 11052930 w 12192000"/>
              <a:gd name="connsiteY124" fmla="*/ 280871 h 3781151"/>
              <a:gd name="connsiteX125" fmla="*/ 11359700 w 12192000"/>
              <a:gd name="connsiteY125" fmla="*/ 158445 h 3781151"/>
              <a:gd name="connsiteX126" fmla="*/ 11672425 w 12192000"/>
              <a:gd name="connsiteY126" fmla="*/ 31452 h 3781151"/>
              <a:gd name="connsiteX127" fmla="*/ 11912086 w 12192000"/>
              <a:gd name="connsiteY127" fmla="*/ 45240 h 3781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</a:cxnLst>
            <a:rect l="l" t="t" r="r" b="b"/>
            <a:pathLst>
              <a:path w="12192000" h="3781151">
                <a:moveTo>
                  <a:pt x="11912086" y="45240"/>
                </a:moveTo>
                <a:cubicBezTo>
                  <a:pt x="11978685" y="44809"/>
                  <a:pt x="12131701" y="5428"/>
                  <a:pt x="12178353" y="0"/>
                </a:cubicBezTo>
                <a:lnTo>
                  <a:pt x="12192000" y="12672"/>
                </a:lnTo>
                <a:lnTo>
                  <a:pt x="12192000" y="3781151"/>
                </a:lnTo>
                <a:lnTo>
                  <a:pt x="0" y="3781151"/>
                </a:lnTo>
                <a:lnTo>
                  <a:pt x="0" y="3053542"/>
                </a:lnTo>
                <a:lnTo>
                  <a:pt x="8171" y="3051191"/>
                </a:lnTo>
                <a:cubicBezTo>
                  <a:pt x="28756" y="3043875"/>
                  <a:pt x="48583" y="3035495"/>
                  <a:pt x="67297" y="3026485"/>
                </a:cubicBezTo>
                <a:cubicBezTo>
                  <a:pt x="89015" y="3055804"/>
                  <a:pt x="155058" y="3003158"/>
                  <a:pt x="156970" y="3066095"/>
                </a:cubicBezTo>
                <a:cubicBezTo>
                  <a:pt x="182504" y="3055761"/>
                  <a:pt x="194363" y="3027142"/>
                  <a:pt x="191925" y="3069149"/>
                </a:cubicBezTo>
                <a:cubicBezTo>
                  <a:pt x="226275" y="3060156"/>
                  <a:pt x="217518" y="3125136"/>
                  <a:pt x="260901" y="3111386"/>
                </a:cubicBezTo>
                <a:cubicBezTo>
                  <a:pt x="237722" y="3013204"/>
                  <a:pt x="375117" y="3046101"/>
                  <a:pt x="408315" y="2967418"/>
                </a:cubicBezTo>
                <a:cubicBezTo>
                  <a:pt x="497601" y="2998081"/>
                  <a:pt x="567973" y="2940149"/>
                  <a:pt x="658076" y="2930787"/>
                </a:cubicBezTo>
                <a:cubicBezTo>
                  <a:pt x="708095" y="2995959"/>
                  <a:pt x="785916" y="2931372"/>
                  <a:pt x="851279" y="2924771"/>
                </a:cubicBezTo>
                <a:cubicBezTo>
                  <a:pt x="916106" y="2907445"/>
                  <a:pt x="960543" y="2837916"/>
                  <a:pt x="1047040" y="2826828"/>
                </a:cubicBezTo>
                <a:cubicBezTo>
                  <a:pt x="1130754" y="2752596"/>
                  <a:pt x="1276437" y="2781431"/>
                  <a:pt x="1377085" y="2735410"/>
                </a:cubicBezTo>
                <a:cubicBezTo>
                  <a:pt x="1444016" y="2785754"/>
                  <a:pt x="1403964" y="2734873"/>
                  <a:pt x="1465015" y="2734757"/>
                </a:cubicBezTo>
                <a:cubicBezTo>
                  <a:pt x="1515376" y="2730917"/>
                  <a:pt x="1612560" y="2724306"/>
                  <a:pt x="1679251" y="2712367"/>
                </a:cubicBezTo>
                <a:cubicBezTo>
                  <a:pt x="1721132" y="2669280"/>
                  <a:pt x="1814171" y="2719581"/>
                  <a:pt x="1865161" y="2663121"/>
                </a:cubicBezTo>
                <a:cubicBezTo>
                  <a:pt x="1885508" y="2647236"/>
                  <a:pt x="1958240" y="2627918"/>
                  <a:pt x="1977927" y="2642448"/>
                </a:cubicBezTo>
                <a:cubicBezTo>
                  <a:pt x="1994313" y="2642169"/>
                  <a:pt x="2009788" y="2630665"/>
                  <a:pt x="2023175" y="2648402"/>
                </a:cubicBezTo>
                <a:cubicBezTo>
                  <a:pt x="2027984" y="2653519"/>
                  <a:pt x="2034136" y="2654134"/>
                  <a:pt x="2040685" y="2652651"/>
                </a:cubicBezTo>
                <a:lnTo>
                  <a:pt x="2057102" y="2645758"/>
                </a:lnTo>
                <a:lnTo>
                  <a:pt x="2052057" y="2618002"/>
                </a:lnTo>
                <a:lnTo>
                  <a:pt x="2052988" y="2617321"/>
                </a:lnTo>
                <a:cubicBezTo>
                  <a:pt x="2058901" y="2612479"/>
                  <a:pt x="2065203" y="2609553"/>
                  <a:pt x="2075835" y="2625051"/>
                </a:cubicBezTo>
                <a:cubicBezTo>
                  <a:pt x="2086915" y="2617266"/>
                  <a:pt x="2090174" y="2605518"/>
                  <a:pt x="2105280" y="2621772"/>
                </a:cubicBezTo>
                <a:cubicBezTo>
                  <a:pt x="2137889" y="2610864"/>
                  <a:pt x="2228682" y="2579548"/>
                  <a:pt x="2271487" y="2559602"/>
                </a:cubicBezTo>
                <a:cubicBezTo>
                  <a:pt x="2329085" y="2546134"/>
                  <a:pt x="2359908" y="2564442"/>
                  <a:pt x="2450874" y="2540963"/>
                </a:cubicBezTo>
                <a:cubicBezTo>
                  <a:pt x="2458291" y="2494924"/>
                  <a:pt x="2488302" y="2535186"/>
                  <a:pt x="2507266" y="2511976"/>
                </a:cubicBezTo>
                <a:cubicBezTo>
                  <a:pt x="2558011" y="2487992"/>
                  <a:pt x="2594040" y="2465160"/>
                  <a:pt x="2641503" y="2426341"/>
                </a:cubicBezTo>
                <a:cubicBezTo>
                  <a:pt x="2651261" y="2338141"/>
                  <a:pt x="2773097" y="2356570"/>
                  <a:pt x="2817182" y="2265557"/>
                </a:cubicBezTo>
                <a:cubicBezTo>
                  <a:pt x="2871451" y="2222306"/>
                  <a:pt x="2898877" y="2247383"/>
                  <a:pt x="2957554" y="2180877"/>
                </a:cubicBezTo>
                <a:cubicBezTo>
                  <a:pt x="2981173" y="2203103"/>
                  <a:pt x="2991267" y="2163934"/>
                  <a:pt x="3003677" y="2154878"/>
                </a:cubicBezTo>
                <a:cubicBezTo>
                  <a:pt x="3016971" y="2140621"/>
                  <a:pt x="3016351" y="2103128"/>
                  <a:pt x="3046876" y="2081296"/>
                </a:cubicBezTo>
                <a:cubicBezTo>
                  <a:pt x="3097864" y="2049348"/>
                  <a:pt x="3203688" y="2064646"/>
                  <a:pt x="3303290" y="1995084"/>
                </a:cubicBezTo>
                <a:cubicBezTo>
                  <a:pt x="3332789" y="1977297"/>
                  <a:pt x="3365695" y="1919146"/>
                  <a:pt x="3395602" y="1893639"/>
                </a:cubicBezTo>
                <a:lnTo>
                  <a:pt x="3430100" y="1867444"/>
                </a:lnTo>
                <a:lnTo>
                  <a:pt x="3437914" y="1869491"/>
                </a:lnTo>
                <a:lnTo>
                  <a:pt x="3438972" y="1871208"/>
                </a:lnTo>
                <a:lnTo>
                  <a:pt x="3547723" y="1831216"/>
                </a:lnTo>
                <a:cubicBezTo>
                  <a:pt x="3552630" y="1827126"/>
                  <a:pt x="3559871" y="1824701"/>
                  <a:pt x="3572350" y="1826069"/>
                </a:cubicBezTo>
                <a:lnTo>
                  <a:pt x="3575291" y="1827289"/>
                </a:lnTo>
                <a:lnTo>
                  <a:pt x="3595183" y="1816299"/>
                </a:lnTo>
                <a:cubicBezTo>
                  <a:pt x="3601515" y="1811585"/>
                  <a:pt x="3607034" y="1805917"/>
                  <a:pt x="3611353" y="1798929"/>
                </a:cubicBezTo>
                <a:cubicBezTo>
                  <a:pt x="3682924" y="1824101"/>
                  <a:pt x="3749808" y="1802343"/>
                  <a:pt x="3825586" y="1798552"/>
                </a:cubicBezTo>
                <a:cubicBezTo>
                  <a:pt x="3916204" y="1785116"/>
                  <a:pt x="4063775" y="1766619"/>
                  <a:pt x="4166327" y="1747015"/>
                </a:cubicBezTo>
                <a:cubicBezTo>
                  <a:pt x="4242504" y="1696035"/>
                  <a:pt x="4349880" y="1693056"/>
                  <a:pt x="4437661" y="1663068"/>
                </a:cubicBezTo>
                <a:cubicBezTo>
                  <a:pt x="4488900" y="1701750"/>
                  <a:pt x="4460066" y="1663570"/>
                  <a:pt x="4510862" y="1665514"/>
                </a:cubicBezTo>
                <a:cubicBezTo>
                  <a:pt x="4494570" y="1625937"/>
                  <a:pt x="4573332" y="1680866"/>
                  <a:pt x="4573217" y="1633854"/>
                </a:cubicBezTo>
                <a:lnTo>
                  <a:pt x="4605137" y="1644474"/>
                </a:lnTo>
                <a:lnTo>
                  <a:pt x="4623509" y="1643919"/>
                </a:lnTo>
                <a:lnTo>
                  <a:pt x="4629310" y="1653854"/>
                </a:lnTo>
                <a:lnTo>
                  <a:pt x="4657404" y="1660247"/>
                </a:lnTo>
                <a:cubicBezTo>
                  <a:pt x="4667829" y="1661084"/>
                  <a:pt x="4678935" y="1660158"/>
                  <a:pt x="4691044" y="1656408"/>
                </a:cubicBezTo>
                <a:cubicBezTo>
                  <a:pt x="4729679" y="1626597"/>
                  <a:pt x="4802640" y="1666115"/>
                  <a:pt x="4850032" y="1626917"/>
                </a:cubicBezTo>
                <a:cubicBezTo>
                  <a:pt x="4868357" y="1616087"/>
                  <a:pt x="4930559" y="1604512"/>
                  <a:pt x="4945654" y="1615689"/>
                </a:cubicBezTo>
                <a:cubicBezTo>
                  <a:pt x="4959310" y="1616030"/>
                  <a:pt x="4973195" y="1608214"/>
                  <a:pt x="4982770" y="1621504"/>
                </a:cubicBezTo>
                <a:cubicBezTo>
                  <a:pt x="4996971" y="1636961"/>
                  <a:pt x="5035380" y="1600988"/>
                  <a:pt x="5034068" y="1622846"/>
                </a:cubicBezTo>
                <a:cubicBezTo>
                  <a:pt x="5061512" y="1597974"/>
                  <a:pt x="5127967" y="1605147"/>
                  <a:pt x="5157133" y="1608775"/>
                </a:cubicBezTo>
                <a:cubicBezTo>
                  <a:pt x="5206729" y="1603324"/>
                  <a:pt x="5295851" y="1596182"/>
                  <a:pt x="5331645" y="1590152"/>
                </a:cubicBezTo>
                <a:cubicBezTo>
                  <a:pt x="5333984" y="1592710"/>
                  <a:pt x="5336792" y="1594964"/>
                  <a:pt x="5339977" y="1596841"/>
                </a:cubicBezTo>
                <a:cubicBezTo>
                  <a:pt x="5358481" y="1607745"/>
                  <a:pt x="5385498" y="1603866"/>
                  <a:pt x="5400314" y="1588177"/>
                </a:cubicBezTo>
                <a:cubicBezTo>
                  <a:pt x="5472382" y="1534711"/>
                  <a:pt x="5542525" y="1525044"/>
                  <a:pt x="5607257" y="1505972"/>
                </a:cubicBezTo>
                <a:cubicBezTo>
                  <a:pt x="5680984" y="1489008"/>
                  <a:pt x="5636802" y="1544517"/>
                  <a:pt x="5725292" y="1490473"/>
                </a:cubicBezTo>
                <a:cubicBezTo>
                  <a:pt x="5737022" y="1505421"/>
                  <a:pt x="5748880" y="1504359"/>
                  <a:pt x="5767898" y="1493335"/>
                </a:cubicBezTo>
                <a:cubicBezTo>
                  <a:pt x="5803852" y="1486328"/>
                  <a:pt x="5805362" y="1528317"/>
                  <a:pt x="5839240" y="1497610"/>
                </a:cubicBezTo>
                <a:lnTo>
                  <a:pt x="5905402" y="1514878"/>
                </a:lnTo>
                <a:cubicBezTo>
                  <a:pt x="5901291" y="1508724"/>
                  <a:pt x="5950204" y="1492204"/>
                  <a:pt x="5964698" y="1489113"/>
                </a:cubicBezTo>
                <a:cubicBezTo>
                  <a:pt x="5995812" y="1486079"/>
                  <a:pt x="5996433" y="1454360"/>
                  <a:pt x="6017881" y="1478726"/>
                </a:cubicBezTo>
                <a:lnTo>
                  <a:pt x="6023244" y="1485861"/>
                </a:lnTo>
                <a:lnTo>
                  <a:pt x="6030193" y="1485330"/>
                </a:lnTo>
                <a:cubicBezTo>
                  <a:pt x="6033618" y="1484104"/>
                  <a:pt x="6034983" y="1481614"/>
                  <a:pt x="6032755" y="1476614"/>
                </a:cubicBezTo>
                <a:cubicBezTo>
                  <a:pt x="6067194" y="1490239"/>
                  <a:pt x="6088466" y="1448679"/>
                  <a:pt x="6114491" y="1435020"/>
                </a:cubicBezTo>
                <a:cubicBezTo>
                  <a:pt x="6142064" y="1449615"/>
                  <a:pt x="6169479" y="1406568"/>
                  <a:pt x="6228089" y="1392213"/>
                </a:cubicBezTo>
                <a:cubicBezTo>
                  <a:pt x="6243312" y="1400769"/>
                  <a:pt x="6253169" y="1398278"/>
                  <a:pt x="6266132" y="1396181"/>
                </a:cubicBezTo>
                <a:lnTo>
                  <a:pt x="6266284" y="1396172"/>
                </a:lnTo>
                <a:lnTo>
                  <a:pt x="6267815" y="1401423"/>
                </a:lnTo>
                <a:cubicBezTo>
                  <a:pt x="6269799" y="1402279"/>
                  <a:pt x="6272864" y="1402139"/>
                  <a:pt x="6277660" y="1400632"/>
                </a:cubicBezTo>
                <a:lnTo>
                  <a:pt x="6290206" y="1395045"/>
                </a:lnTo>
                <a:lnTo>
                  <a:pt x="6318021" y="1401415"/>
                </a:lnTo>
                <a:lnTo>
                  <a:pt x="6319318" y="1402047"/>
                </a:lnTo>
                <a:cubicBezTo>
                  <a:pt x="6334539" y="1420654"/>
                  <a:pt x="6367219" y="1433921"/>
                  <a:pt x="6391161" y="1439443"/>
                </a:cubicBezTo>
                <a:cubicBezTo>
                  <a:pt x="6434439" y="1452557"/>
                  <a:pt x="6407965" y="1524529"/>
                  <a:pt x="6458507" y="1506631"/>
                </a:cubicBezTo>
                <a:cubicBezTo>
                  <a:pt x="6498962" y="1519088"/>
                  <a:pt x="6528008" y="1546659"/>
                  <a:pt x="6567007" y="1543856"/>
                </a:cubicBezTo>
                <a:cubicBezTo>
                  <a:pt x="6576136" y="1561541"/>
                  <a:pt x="6587386" y="1570794"/>
                  <a:pt x="6607554" y="1553791"/>
                </a:cubicBezTo>
                <a:lnTo>
                  <a:pt x="6731017" y="1571341"/>
                </a:lnTo>
                <a:lnTo>
                  <a:pt x="6734116" y="1568435"/>
                </a:lnTo>
                <a:cubicBezTo>
                  <a:pt x="6794984" y="1521745"/>
                  <a:pt x="6859485" y="1498439"/>
                  <a:pt x="6918249" y="1468691"/>
                </a:cubicBezTo>
                <a:cubicBezTo>
                  <a:pt x="7009071" y="1429904"/>
                  <a:pt x="6969691" y="1514055"/>
                  <a:pt x="7067518" y="1422257"/>
                </a:cubicBezTo>
                <a:cubicBezTo>
                  <a:pt x="7087823" y="1439788"/>
                  <a:pt x="7102980" y="1435790"/>
                  <a:pt x="7124203" y="1416853"/>
                </a:cubicBezTo>
                <a:cubicBezTo>
                  <a:pt x="7168915" y="1399637"/>
                  <a:pt x="7184820" y="1455712"/>
                  <a:pt x="7218949" y="1407112"/>
                </a:cubicBezTo>
                <a:cubicBezTo>
                  <a:pt x="7221159" y="1439394"/>
                  <a:pt x="7309021" y="1389335"/>
                  <a:pt x="7298895" y="1427110"/>
                </a:cubicBezTo>
                <a:cubicBezTo>
                  <a:pt x="7337930" y="1443950"/>
                  <a:pt x="7336913" y="1394754"/>
                  <a:pt x="7374497" y="1408155"/>
                </a:cubicBezTo>
                <a:cubicBezTo>
                  <a:pt x="7409515" y="1402378"/>
                  <a:pt x="7344382" y="1383073"/>
                  <a:pt x="7380250" y="1368474"/>
                </a:cubicBezTo>
                <a:cubicBezTo>
                  <a:pt x="7425618" y="1356098"/>
                  <a:pt x="7406453" y="1302042"/>
                  <a:pt x="7464957" y="1359648"/>
                </a:cubicBezTo>
                <a:cubicBezTo>
                  <a:pt x="7505651" y="1327423"/>
                  <a:pt x="7525583" y="1355458"/>
                  <a:pt x="7594747" y="1350130"/>
                </a:cubicBezTo>
                <a:cubicBezTo>
                  <a:pt x="7615403" y="1324130"/>
                  <a:pt x="7639787" y="1325624"/>
                  <a:pt x="7666555" y="1335529"/>
                </a:cubicBezTo>
                <a:cubicBezTo>
                  <a:pt x="7727140" y="1310931"/>
                  <a:pt x="7792616" y="1317938"/>
                  <a:pt x="7866007" y="1305544"/>
                </a:cubicBezTo>
                <a:cubicBezTo>
                  <a:pt x="7934731" y="1261485"/>
                  <a:pt x="7989941" y="1296492"/>
                  <a:pt x="8068308" y="1283051"/>
                </a:cubicBezTo>
                <a:cubicBezTo>
                  <a:pt x="8126898" y="1215106"/>
                  <a:pt x="8140003" y="1333948"/>
                  <a:pt x="8202385" y="1312300"/>
                </a:cubicBezTo>
                <a:cubicBezTo>
                  <a:pt x="8291179" y="1240185"/>
                  <a:pt x="8212592" y="1349983"/>
                  <a:pt x="8367138" y="1289211"/>
                </a:cubicBezTo>
                <a:cubicBezTo>
                  <a:pt x="8373739" y="1279547"/>
                  <a:pt x="8395557" y="1281284"/>
                  <a:pt x="8396799" y="1291584"/>
                </a:cubicBezTo>
                <a:cubicBezTo>
                  <a:pt x="8405909" y="1285698"/>
                  <a:pt x="8423830" y="1260181"/>
                  <a:pt x="8431415" y="1275098"/>
                </a:cubicBezTo>
                <a:cubicBezTo>
                  <a:pt x="8482885" y="1262532"/>
                  <a:pt x="8530450" y="1239094"/>
                  <a:pt x="8569515" y="1207037"/>
                </a:cubicBezTo>
                <a:cubicBezTo>
                  <a:pt x="8676339" y="1206081"/>
                  <a:pt x="8599114" y="1148363"/>
                  <a:pt x="8672452" y="1135782"/>
                </a:cubicBezTo>
                <a:cubicBezTo>
                  <a:pt x="8739379" y="1150433"/>
                  <a:pt x="8752364" y="1119350"/>
                  <a:pt x="8824768" y="1121217"/>
                </a:cubicBezTo>
                <a:cubicBezTo>
                  <a:pt x="8831110" y="1064170"/>
                  <a:pt x="8888407" y="1109066"/>
                  <a:pt x="8909609" y="1087532"/>
                </a:cubicBezTo>
                <a:cubicBezTo>
                  <a:pt x="8969149" y="1135268"/>
                  <a:pt x="8993146" y="1005324"/>
                  <a:pt x="9036318" y="994500"/>
                </a:cubicBezTo>
                <a:cubicBezTo>
                  <a:pt x="9111833" y="985376"/>
                  <a:pt x="9208822" y="1024926"/>
                  <a:pt x="9230382" y="955654"/>
                </a:cubicBezTo>
                <a:cubicBezTo>
                  <a:pt x="9243090" y="978495"/>
                  <a:pt x="9246487" y="1013279"/>
                  <a:pt x="9286437" y="997858"/>
                </a:cubicBezTo>
                <a:cubicBezTo>
                  <a:pt x="9306659" y="1005803"/>
                  <a:pt x="9320841" y="1042286"/>
                  <a:pt x="9349089" y="1015184"/>
                </a:cubicBezTo>
                <a:cubicBezTo>
                  <a:pt x="9297539" y="993073"/>
                  <a:pt x="9365224" y="970697"/>
                  <a:pt x="9347314" y="933744"/>
                </a:cubicBezTo>
                <a:cubicBezTo>
                  <a:pt x="9391763" y="896172"/>
                  <a:pt x="9519876" y="898486"/>
                  <a:pt x="9492995" y="830749"/>
                </a:cubicBezTo>
                <a:cubicBezTo>
                  <a:pt x="9496096" y="785926"/>
                  <a:pt x="9581066" y="832093"/>
                  <a:pt x="9568501" y="787793"/>
                </a:cubicBezTo>
                <a:cubicBezTo>
                  <a:pt x="9605859" y="808858"/>
                  <a:pt x="9643722" y="748912"/>
                  <a:pt x="9691686" y="738088"/>
                </a:cubicBezTo>
                <a:cubicBezTo>
                  <a:pt x="9694957" y="715846"/>
                  <a:pt x="9706184" y="714032"/>
                  <a:pt x="9728219" y="719921"/>
                </a:cubicBezTo>
                <a:cubicBezTo>
                  <a:pt x="9883693" y="691149"/>
                  <a:pt x="10033800" y="417068"/>
                  <a:pt x="10080661" y="505423"/>
                </a:cubicBezTo>
                <a:cubicBezTo>
                  <a:pt x="10117255" y="498450"/>
                  <a:pt x="10251293" y="561343"/>
                  <a:pt x="10335073" y="523921"/>
                </a:cubicBezTo>
                <a:cubicBezTo>
                  <a:pt x="10360847" y="467808"/>
                  <a:pt x="10551101" y="480568"/>
                  <a:pt x="10593135" y="467427"/>
                </a:cubicBezTo>
                <a:cubicBezTo>
                  <a:pt x="10595060" y="434512"/>
                  <a:pt x="10671327" y="446621"/>
                  <a:pt x="10655931" y="401632"/>
                </a:cubicBezTo>
                <a:cubicBezTo>
                  <a:pt x="10660917" y="380361"/>
                  <a:pt x="10682038" y="376266"/>
                  <a:pt x="10695298" y="391761"/>
                </a:cubicBezTo>
                <a:cubicBezTo>
                  <a:pt x="10719777" y="382620"/>
                  <a:pt x="10730799" y="356434"/>
                  <a:pt x="10761489" y="380170"/>
                </a:cubicBezTo>
                <a:cubicBezTo>
                  <a:pt x="10795364" y="368673"/>
                  <a:pt x="10817122" y="293346"/>
                  <a:pt x="10853610" y="332449"/>
                </a:cubicBezTo>
                <a:cubicBezTo>
                  <a:pt x="10869631" y="257157"/>
                  <a:pt x="10985528" y="306780"/>
                  <a:pt x="11052930" y="280871"/>
                </a:cubicBezTo>
                <a:cubicBezTo>
                  <a:pt x="11163601" y="187055"/>
                  <a:pt x="11297851" y="156453"/>
                  <a:pt x="11359700" y="158445"/>
                </a:cubicBezTo>
                <a:cubicBezTo>
                  <a:pt x="11474112" y="90496"/>
                  <a:pt x="11577587" y="55229"/>
                  <a:pt x="11672425" y="31452"/>
                </a:cubicBezTo>
                <a:cubicBezTo>
                  <a:pt x="11764489" y="21683"/>
                  <a:pt x="11827765" y="50482"/>
                  <a:pt x="11912086" y="45240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BB11009-EF22-41F7-8123-F2F1187E9F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52" y="1949352"/>
            <a:ext cx="3831529" cy="998162"/>
          </a:xfrm>
        </p:spPr>
        <p:txBody>
          <a:bodyPr>
            <a:normAutofit/>
          </a:bodyPr>
          <a:lstStyle/>
          <a:p>
            <a:pPr algn="l"/>
            <a:r>
              <a:rPr lang="pl-PL" sz="2800" dirty="0"/>
              <a:t>My </a:t>
            </a:r>
            <a:r>
              <a:rPr lang="pl-PL" sz="2800" dirty="0" err="1"/>
              <a:t>dream</a:t>
            </a:r>
            <a:r>
              <a:rPr lang="pl-PL" sz="2800" dirty="0"/>
              <a:t> </a:t>
            </a:r>
            <a:r>
              <a:rPr lang="pl-PL" sz="2800" dirty="0" err="1"/>
              <a:t>job</a:t>
            </a:r>
            <a:r>
              <a:rPr lang="pl-PL" sz="2800" dirty="0"/>
              <a:t>…</a:t>
            </a: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B5AAC39E-8294-44DC-AB9F-2B9F22C397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8821" y="492790"/>
            <a:ext cx="6084939" cy="5749222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5F6F5"/>
          </a:solidFill>
          <a:ln>
            <a:noFill/>
          </a:ln>
          <a:effectLst>
            <a:outerShdw blurRad="25400" dist="25400" dir="3000000" algn="tl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" name="Obraz 3" descr="Obraz zawierający trawa, zewnętrzne&#10;&#10;Opis wygenerowany automatycznie">
            <a:extLst>
              <a:ext uri="{FF2B5EF4-FFF2-40B4-BE49-F238E27FC236}">
                <a16:creationId xmlns:a16="http://schemas.microsoft.com/office/drawing/2014/main" id="{EA358CEF-B3B2-43EF-B77B-3C8F1A62E3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" b="5519"/>
          <a:stretch/>
        </p:blipFill>
        <p:spPr>
          <a:xfrm>
            <a:off x="5298822" y="492790"/>
            <a:ext cx="6084937" cy="574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61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437C99-FC8E-4311-B48A-F0C4C329B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940161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9C2B92-F164-4E0F-A69C-F424BB1C7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567" y="1375489"/>
            <a:ext cx="3875963" cy="4107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200" dirty="0"/>
              <a:t>I</a:t>
            </a:r>
            <a:r>
              <a:rPr lang="en-US" sz="3200" dirty="0"/>
              <a:t>'m still a kid and to be honest I don't know exactly who I want to be when I grow up</a:t>
            </a:r>
            <a:r>
              <a:rPr lang="pl-PL" sz="3200" dirty="0"/>
              <a:t> </a:t>
            </a:r>
            <a:r>
              <a:rPr lang="en-US" sz="3200" dirty="0"/>
              <a:t>that's why at this point I will write about my passion which is athletics</a:t>
            </a:r>
            <a:endParaRPr lang="pl-PL" sz="32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89E2084-F875-4F87-BEFC-D0075DD5A7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1026"/>
          <a:stretch/>
        </p:blipFill>
        <p:spPr>
          <a:xfrm>
            <a:off x="5251840" y="10"/>
            <a:ext cx="6940161" cy="6868876"/>
          </a:xfrm>
          <a:custGeom>
            <a:avLst/>
            <a:gdLst/>
            <a:ahLst/>
            <a:cxnLst/>
            <a:rect l="l" t="t" r="r" b="b"/>
            <a:pathLst>
              <a:path w="6940161" h="6857999">
                <a:moveTo>
                  <a:pt x="857190" y="0"/>
                </a:moveTo>
                <a:lnTo>
                  <a:pt x="6940161" y="0"/>
                </a:lnTo>
                <a:lnTo>
                  <a:pt x="6940161" y="6857999"/>
                </a:lnTo>
                <a:lnTo>
                  <a:pt x="496459" y="6857999"/>
                </a:lnTo>
                <a:lnTo>
                  <a:pt x="486507" y="6839466"/>
                </a:lnTo>
                <a:cubicBezTo>
                  <a:pt x="477389" y="6820641"/>
                  <a:pt x="471173" y="6801859"/>
                  <a:pt x="480078" y="6795812"/>
                </a:cubicBezTo>
                <a:cubicBezTo>
                  <a:pt x="475408" y="6761382"/>
                  <a:pt x="493736" y="6723009"/>
                  <a:pt x="482330" y="6676796"/>
                </a:cubicBezTo>
                <a:cubicBezTo>
                  <a:pt x="479519" y="6617030"/>
                  <a:pt x="476161" y="6634511"/>
                  <a:pt x="469648" y="6539722"/>
                </a:cubicBezTo>
                <a:cubicBezTo>
                  <a:pt x="459969" y="6498384"/>
                  <a:pt x="496382" y="6456575"/>
                  <a:pt x="477855" y="6433501"/>
                </a:cubicBezTo>
                <a:cubicBezTo>
                  <a:pt x="464018" y="6378655"/>
                  <a:pt x="442310" y="6325849"/>
                  <a:pt x="414008" y="6271586"/>
                </a:cubicBezTo>
                <a:cubicBezTo>
                  <a:pt x="378091" y="6226697"/>
                  <a:pt x="377466" y="6140798"/>
                  <a:pt x="299660" y="6080454"/>
                </a:cubicBezTo>
                <a:cubicBezTo>
                  <a:pt x="268606" y="6014324"/>
                  <a:pt x="244498" y="5964143"/>
                  <a:pt x="221239" y="5913249"/>
                </a:cubicBezTo>
                <a:cubicBezTo>
                  <a:pt x="210139" y="5897439"/>
                  <a:pt x="175369" y="5809427"/>
                  <a:pt x="160103" y="5775094"/>
                </a:cubicBezTo>
                <a:cubicBezTo>
                  <a:pt x="87298" y="5686529"/>
                  <a:pt x="103897" y="5672717"/>
                  <a:pt x="87873" y="5573809"/>
                </a:cubicBezTo>
                <a:cubicBezTo>
                  <a:pt x="76224" y="5541231"/>
                  <a:pt x="76748" y="5525076"/>
                  <a:pt x="57933" y="5490695"/>
                </a:cubicBezTo>
                <a:lnTo>
                  <a:pt x="30889" y="5398377"/>
                </a:lnTo>
                <a:lnTo>
                  <a:pt x="34140" y="5390971"/>
                </a:lnTo>
                <a:lnTo>
                  <a:pt x="35928" y="5390229"/>
                </a:lnTo>
                <a:lnTo>
                  <a:pt x="16968" y="5309266"/>
                </a:lnTo>
                <a:cubicBezTo>
                  <a:pt x="13970" y="5303642"/>
                  <a:pt x="-917" y="5289094"/>
                  <a:pt x="2490" y="5276920"/>
                </a:cubicBezTo>
                <a:lnTo>
                  <a:pt x="24907" y="5208159"/>
                </a:lnTo>
                <a:lnTo>
                  <a:pt x="31839" y="5162682"/>
                </a:lnTo>
                <a:cubicBezTo>
                  <a:pt x="28501" y="5155528"/>
                  <a:pt x="24609" y="5048935"/>
                  <a:pt x="18796" y="5043371"/>
                </a:cubicBezTo>
                <a:cubicBezTo>
                  <a:pt x="54584" y="4976689"/>
                  <a:pt x="5001" y="4985095"/>
                  <a:pt x="14358" y="4908985"/>
                </a:cubicBezTo>
                <a:cubicBezTo>
                  <a:pt x="17201" y="4816358"/>
                  <a:pt x="5675" y="4749418"/>
                  <a:pt x="4769" y="4643799"/>
                </a:cubicBezTo>
                <a:cubicBezTo>
                  <a:pt x="4111" y="4581455"/>
                  <a:pt x="-7137" y="4509050"/>
                  <a:pt x="7402" y="4395547"/>
                </a:cubicBezTo>
                <a:cubicBezTo>
                  <a:pt x="11591" y="4330720"/>
                  <a:pt x="28535" y="4313913"/>
                  <a:pt x="23462" y="4274064"/>
                </a:cubicBezTo>
                <a:cubicBezTo>
                  <a:pt x="22995" y="4245538"/>
                  <a:pt x="22530" y="4217012"/>
                  <a:pt x="22063" y="4188486"/>
                </a:cubicBezTo>
                <a:lnTo>
                  <a:pt x="24672" y="4170100"/>
                </a:lnTo>
                <a:lnTo>
                  <a:pt x="34973" y="4166123"/>
                </a:lnTo>
                <a:lnTo>
                  <a:pt x="26424" y="4120096"/>
                </a:lnTo>
                <a:cubicBezTo>
                  <a:pt x="28986" y="4109871"/>
                  <a:pt x="49338" y="4079429"/>
                  <a:pt x="47886" y="4066698"/>
                </a:cubicBezTo>
                <a:cubicBezTo>
                  <a:pt x="26522" y="4022850"/>
                  <a:pt x="34453" y="4030338"/>
                  <a:pt x="47327" y="3969172"/>
                </a:cubicBezTo>
                <a:cubicBezTo>
                  <a:pt x="40297" y="3948973"/>
                  <a:pt x="40044" y="3857354"/>
                  <a:pt x="53093" y="3844350"/>
                </a:cubicBezTo>
                <a:cubicBezTo>
                  <a:pt x="55739" y="3830819"/>
                  <a:pt x="50778" y="3815585"/>
                  <a:pt x="64866" y="3808459"/>
                </a:cubicBezTo>
                <a:cubicBezTo>
                  <a:pt x="81775" y="3797121"/>
                  <a:pt x="54599" y="3752382"/>
                  <a:pt x="74864" y="3757643"/>
                </a:cubicBezTo>
                <a:cubicBezTo>
                  <a:pt x="56224" y="3725828"/>
                  <a:pt x="74270" y="3660981"/>
                  <a:pt x="82640" y="3632606"/>
                </a:cubicBezTo>
                <a:cubicBezTo>
                  <a:pt x="85981" y="3582255"/>
                  <a:pt x="88778" y="3571708"/>
                  <a:pt x="89222" y="3534990"/>
                </a:cubicBezTo>
                <a:cubicBezTo>
                  <a:pt x="92019" y="3533125"/>
                  <a:pt x="80706" y="3481126"/>
                  <a:pt x="79835" y="3454133"/>
                </a:cubicBezTo>
                <a:cubicBezTo>
                  <a:pt x="78963" y="3427139"/>
                  <a:pt x="96173" y="3390611"/>
                  <a:pt x="83991" y="3373027"/>
                </a:cubicBezTo>
                <a:cubicBezTo>
                  <a:pt x="80767" y="3298527"/>
                  <a:pt x="69808" y="3290617"/>
                  <a:pt x="62958" y="3222737"/>
                </a:cubicBezTo>
                <a:cubicBezTo>
                  <a:pt x="59618" y="3146284"/>
                  <a:pt x="39695" y="3184007"/>
                  <a:pt x="49209" y="3118188"/>
                </a:cubicBezTo>
                <a:cubicBezTo>
                  <a:pt x="65221" y="3109217"/>
                  <a:pt x="85573" y="3024732"/>
                  <a:pt x="78480" y="3003808"/>
                </a:cubicBezTo>
                <a:cubicBezTo>
                  <a:pt x="78037" y="2966753"/>
                  <a:pt x="77812" y="2989870"/>
                  <a:pt x="77566" y="2944921"/>
                </a:cubicBezTo>
                <a:lnTo>
                  <a:pt x="94406" y="2877744"/>
                </a:lnTo>
                <a:cubicBezTo>
                  <a:pt x="87936" y="2880724"/>
                  <a:pt x="108480" y="2822146"/>
                  <a:pt x="108051" y="2807161"/>
                </a:cubicBezTo>
                <a:cubicBezTo>
                  <a:pt x="110507" y="2775643"/>
                  <a:pt x="80880" y="2769288"/>
                  <a:pt x="107377" y="2752347"/>
                </a:cubicBezTo>
                <a:lnTo>
                  <a:pt x="114975" y="2748299"/>
                </a:lnTo>
                <a:cubicBezTo>
                  <a:pt x="115205" y="2745962"/>
                  <a:pt x="115434" y="2743625"/>
                  <a:pt x="115663" y="2741288"/>
                </a:cubicBezTo>
                <a:cubicBezTo>
                  <a:pt x="115098" y="2737657"/>
                  <a:pt x="112995" y="2735847"/>
                  <a:pt x="107929" y="2737160"/>
                </a:cubicBezTo>
                <a:cubicBezTo>
                  <a:pt x="126569" y="2705347"/>
                  <a:pt x="119693" y="2699356"/>
                  <a:pt x="122707" y="2659631"/>
                </a:cubicBezTo>
                <a:cubicBezTo>
                  <a:pt x="135394" y="2612127"/>
                  <a:pt x="120483" y="2628594"/>
                  <a:pt x="145471" y="2573336"/>
                </a:cubicBezTo>
                <a:cubicBezTo>
                  <a:pt x="156086" y="2559732"/>
                  <a:pt x="170382" y="2541339"/>
                  <a:pt x="170626" y="2528057"/>
                </a:cubicBezTo>
                <a:lnTo>
                  <a:pt x="202713" y="2489594"/>
                </a:lnTo>
                <a:cubicBezTo>
                  <a:pt x="203853" y="2487774"/>
                  <a:pt x="204248" y="2473350"/>
                  <a:pt x="203650" y="2468303"/>
                </a:cubicBezTo>
                <a:lnTo>
                  <a:pt x="223316" y="2460480"/>
                </a:lnTo>
                <a:lnTo>
                  <a:pt x="215120" y="2423535"/>
                </a:lnTo>
                <a:lnTo>
                  <a:pt x="223455" y="2404394"/>
                </a:lnTo>
                <a:cubicBezTo>
                  <a:pt x="243490" y="2392610"/>
                  <a:pt x="229596" y="2347474"/>
                  <a:pt x="238853" y="2324643"/>
                </a:cubicBezTo>
                <a:cubicBezTo>
                  <a:pt x="239504" y="2297698"/>
                  <a:pt x="266477" y="2284202"/>
                  <a:pt x="272463" y="2255535"/>
                </a:cubicBezTo>
                <a:cubicBezTo>
                  <a:pt x="290597" y="2249648"/>
                  <a:pt x="306594" y="2207828"/>
                  <a:pt x="294092" y="2184679"/>
                </a:cubicBezTo>
                <a:lnTo>
                  <a:pt x="323221" y="2093132"/>
                </a:lnTo>
                <a:cubicBezTo>
                  <a:pt x="348282" y="2084587"/>
                  <a:pt x="366071" y="1985868"/>
                  <a:pt x="377324" y="1950235"/>
                </a:cubicBezTo>
                <a:cubicBezTo>
                  <a:pt x="397581" y="1920183"/>
                  <a:pt x="445208" y="1898905"/>
                  <a:pt x="457649" y="1861568"/>
                </a:cubicBezTo>
                <a:cubicBezTo>
                  <a:pt x="464664" y="1810687"/>
                  <a:pt x="447457" y="1869507"/>
                  <a:pt x="451972" y="1809499"/>
                </a:cubicBezTo>
                <a:cubicBezTo>
                  <a:pt x="450982" y="1754297"/>
                  <a:pt x="465413" y="1767680"/>
                  <a:pt x="474550" y="1693716"/>
                </a:cubicBezTo>
                <a:cubicBezTo>
                  <a:pt x="473258" y="1654244"/>
                  <a:pt x="481626" y="1627007"/>
                  <a:pt x="481301" y="1605195"/>
                </a:cubicBezTo>
                <a:cubicBezTo>
                  <a:pt x="490491" y="1568952"/>
                  <a:pt x="493569" y="1564518"/>
                  <a:pt x="497837" y="1516217"/>
                </a:cubicBezTo>
                <a:cubicBezTo>
                  <a:pt x="503639" y="1488452"/>
                  <a:pt x="534082" y="1457870"/>
                  <a:pt x="513281" y="1429841"/>
                </a:cubicBezTo>
                <a:cubicBezTo>
                  <a:pt x="527326" y="1412325"/>
                  <a:pt x="570430" y="1413592"/>
                  <a:pt x="550104" y="1380081"/>
                </a:cubicBezTo>
                <a:cubicBezTo>
                  <a:pt x="575583" y="1394128"/>
                  <a:pt x="551452" y="1335176"/>
                  <a:pt x="574526" y="1334891"/>
                </a:cubicBezTo>
                <a:cubicBezTo>
                  <a:pt x="593486" y="1336427"/>
                  <a:pt x="633157" y="1194568"/>
                  <a:pt x="638123" y="1185551"/>
                </a:cubicBezTo>
                <a:cubicBezTo>
                  <a:pt x="647468" y="1149210"/>
                  <a:pt x="657504" y="1148087"/>
                  <a:pt x="664747" y="1111168"/>
                </a:cubicBezTo>
                <a:cubicBezTo>
                  <a:pt x="679107" y="1057226"/>
                  <a:pt x="652121" y="1022543"/>
                  <a:pt x="664913" y="993353"/>
                </a:cubicBezTo>
                <a:cubicBezTo>
                  <a:pt x="684189" y="960214"/>
                  <a:pt x="707497" y="867450"/>
                  <a:pt x="721256" y="813953"/>
                </a:cubicBezTo>
                <a:cubicBezTo>
                  <a:pt x="734607" y="746430"/>
                  <a:pt x="738988" y="666470"/>
                  <a:pt x="745023" y="588218"/>
                </a:cubicBezTo>
                <a:cubicBezTo>
                  <a:pt x="735393" y="475380"/>
                  <a:pt x="719076" y="536119"/>
                  <a:pt x="725253" y="376479"/>
                </a:cubicBezTo>
                <a:lnTo>
                  <a:pt x="735457" y="280992"/>
                </a:lnTo>
                <a:cubicBezTo>
                  <a:pt x="735270" y="276227"/>
                  <a:pt x="742007" y="223140"/>
                  <a:pt x="741820" y="218374"/>
                </a:cubicBezTo>
                <a:lnTo>
                  <a:pt x="735299" y="188178"/>
                </a:lnTo>
                <a:lnTo>
                  <a:pt x="764938" y="152404"/>
                </a:lnTo>
                <a:cubicBezTo>
                  <a:pt x="776066" y="136342"/>
                  <a:pt x="783668" y="122048"/>
                  <a:pt x="802071" y="91810"/>
                </a:cubicBezTo>
                <a:lnTo>
                  <a:pt x="849585" y="301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85136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8">
            <a:extLst>
              <a:ext uri="{FF2B5EF4-FFF2-40B4-BE49-F238E27FC236}">
                <a16:creationId xmlns:a16="http://schemas.microsoft.com/office/drawing/2014/main" id="{DEB2E8C4-C3E7-4048-A43D-9859510CF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8" name="Ink 10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0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  <p:sp useBgFill="1">
        <p:nvSpPr>
          <p:cNvPr id="19" name="Rectangle 12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B3437C99-FC8E-4311-B48A-F0C4C329B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940161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B6E29AEE-79BB-4F18-9C85-E7C88C08EDE4}"/>
              </a:ext>
            </a:extLst>
          </p:cNvPr>
          <p:cNvSpPr txBox="1"/>
          <p:nvPr/>
        </p:nvSpPr>
        <p:spPr>
          <a:xfrm>
            <a:off x="1077168" y="1698979"/>
            <a:ext cx="3875963" cy="41070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spc="50">
                <a:solidFill>
                  <a:schemeClr val="tx1">
                    <a:lumMod val="85000"/>
                    <a:lumOff val="15000"/>
                  </a:schemeClr>
                </a:solidFill>
                <a:ea typeface="Batang" panose="02030600000101010101" pitchFamily="18" charset="-127"/>
              </a:rPr>
              <a:t>I have been practicing sports since I can remember, I start with dancing, moving to football, horse riding, karate, and finally I stopped at athletics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17E96C78-22F2-488A-BC2C-9303C7B346D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-2" b="1026"/>
          <a:stretch/>
        </p:blipFill>
        <p:spPr>
          <a:xfrm>
            <a:off x="5251840" y="10"/>
            <a:ext cx="6940161" cy="6868876"/>
          </a:xfrm>
          <a:custGeom>
            <a:avLst/>
            <a:gdLst/>
            <a:ahLst/>
            <a:cxnLst/>
            <a:rect l="l" t="t" r="r" b="b"/>
            <a:pathLst>
              <a:path w="6940161" h="6857999">
                <a:moveTo>
                  <a:pt x="857190" y="0"/>
                </a:moveTo>
                <a:lnTo>
                  <a:pt x="6940161" y="0"/>
                </a:lnTo>
                <a:lnTo>
                  <a:pt x="6940161" y="6857999"/>
                </a:lnTo>
                <a:lnTo>
                  <a:pt x="496459" y="6857999"/>
                </a:lnTo>
                <a:lnTo>
                  <a:pt x="486507" y="6839466"/>
                </a:lnTo>
                <a:cubicBezTo>
                  <a:pt x="477389" y="6820641"/>
                  <a:pt x="471173" y="6801859"/>
                  <a:pt x="480078" y="6795812"/>
                </a:cubicBezTo>
                <a:cubicBezTo>
                  <a:pt x="475408" y="6761382"/>
                  <a:pt x="493736" y="6723009"/>
                  <a:pt x="482330" y="6676796"/>
                </a:cubicBezTo>
                <a:cubicBezTo>
                  <a:pt x="479519" y="6617030"/>
                  <a:pt x="476161" y="6634511"/>
                  <a:pt x="469648" y="6539722"/>
                </a:cubicBezTo>
                <a:cubicBezTo>
                  <a:pt x="459969" y="6498384"/>
                  <a:pt x="496382" y="6456575"/>
                  <a:pt x="477855" y="6433501"/>
                </a:cubicBezTo>
                <a:cubicBezTo>
                  <a:pt x="464018" y="6378655"/>
                  <a:pt x="442310" y="6325849"/>
                  <a:pt x="414008" y="6271586"/>
                </a:cubicBezTo>
                <a:cubicBezTo>
                  <a:pt x="378091" y="6226697"/>
                  <a:pt x="377466" y="6140798"/>
                  <a:pt x="299660" y="6080454"/>
                </a:cubicBezTo>
                <a:cubicBezTo>
                  <a:pt x="268606" y="6014324"/>
                  <a:pt x="244498" y="5964143"/>
                  <a:pt x="221239" y="5913249"/>
                </a:cubicBezTo>
                <a:cubicBezTo>
                  <a:pt x="210139" y="5897439"/>
                  <a:pt x="175369" y="5809427"/>
                  <a:pt x="160103" y="5775094"/>
                </a:cubicBezTo>
                <a:cubicBezTo>
                  <a:pt x="87298" y="5686529"/>
                  <a:pt x="103897" y="5672717"/>
                  <a:pt x="87873" y="5573809"/>
                </a:cubicBezTo>
                <a:cubicBezTo>
                  <a:pt x="76224" y="5541231"/>
                  <a:pt x="76748" y="5525076"/>
                  <a:pt x="57933" y="5490695"/>
                </a:cubicBezTo>
                <a:lnTo>
                  <a:pt x="30889" y="5398377"/>
                </a:lnTo>
                <a:lnTo>
                  <a:pt x="34140" y="5390971"/>
                </a:lnTo>
                <a:lnTo>
                  <a:pt x="35928" y="5390229"/>
                </a:lnTo>
                <a:lnTo>
                  <a:pt x="16968" y="5309266"/>
                </a:lnTo>
                <a:cubicBezTo>
                  <a:pt x="13970" y="5303642"/>
                  <a:pt x="-917" y="5289094"/>
                  <a:pt x="2490" y="5276920"/>
                </a:cubicBezTo>
                <a:lnTo>
                  <a:pt x="24907" y="5208159"/>
                </a:lnTo>
                <a:lnTo>
                  <a:pt x="31839" y="5162682"/>
                </a:lnTo>
                <a:cubicBezTo>
                  <a:pt x="28501" y="5155528"/>
                  <a:pt x="24609" y="5048935"/>
                  <a:pt x="18796" y="5043371"/>
                </a:cubicBezTo>
                <a:cubicBezTo>
                  <a:pt x="54584" y="4976689"/>
                  <a:pt x="5001" y="4985095"/>
                  <a:pt x="14358" y="4908985"/>
                </a:cubicBezTo>
                <a:cubicBezTo>
                  <a:pt x="17201" y="4816358"/>
                  <a:pt x="5675" y="4749418"/>
                  <a:pt x="4769" y="4643799"/>
                </a:cubicBezTo>
                <a:cubicBezTo>
                  <a:pt x="4111" y="4581455"/>
                  <a:pt x="-7137" y="4509050"/>
                  <a:pt x="7402" y="4395547"/>
                </a:cubicBezTo>
                <a:cubicBezTo>
                  <a:pt x="11591" y="4330720"/>
                  <a:pt x="28535" y="4313913"/>
                  <a:pt x="23462" y="4274064"/>
                </a:cubicBezTo>
                <a:cubicBezTo>
                  <a:pt x="22995" y="4245538"/>
                  <a:pt x="22530" y="4217012"/>
                  <a:pt x="22063" y="4188486"/>
                </a:cubicBezTo>
                <a:lnTo>
                  <a:pt x="24672" y="4170100"/>
                </a:lnTo>
                <a:lnTo>
                  <a:pt x="34973" y="4166123"/>
                </a:lnTo>
                <a:lnTo>
                  <a:pt x="26424" y="4120096"/>
                </a:lnTo>
                <a:cubicBezTo>
                  <a:pt x="28986" y="4109871"/>
                  <a:pt x="49338" y="4079429"/>
                  <a:pt x="47886" y="4066698"/>
                </a:cubicBezTo>
                <a:cubicBezTo>
                  <a:pt x="26522" y="4022850"/>
                  <a:pt x="34453" y="4030338"/>
                  <a:pt x="47327" y="3969172"/>
                </a:cubicBezTo>
                <a:cubicBezTo>
                  <a:pt x="40297" y="3948973"/>
                  <a:pt x="40044" y="3857354"/>
                  <a:pt x="53093" y="3844350"/>
                </a:cubicBezTo>
                <a:cubicBezTo>
                  <a:pt x="55739" y="3830819"/>
                  <a:pt x="50778" y="3815585"/>
                  <a:pt x="64866" y="3808459"/>
                </a:cubicBezTo>
                <a:cubicBezTo>
                  <a:pt x="81775" y="3797121"/>
                  <a:pt x="54599" y="3752382"/>
                  <a:pt x="74864" y="3757643"/>
                </a:cubicBezTo>
                <a:cubicBezTo>
                  <a:pt x="56224" y="3725828"/>
                  <a:pt x="74270" y="3660981"/>
                  <a:pt x="82640" y="3632606"/>
                </a:cubicBezTo>
                <a:cubicBezTo>
                  <a:pt x="85981" y="3582255"/>
                  <a:pt x="88778" y="3571708"/>
                  <a:pt x="89222" y="3534990"/>
                </a:cubicBezTo>
                <a:cubicBezTo>
                  <a:pt x="92019" y="3533125"/>
                  <a:pt x="80706" y="3481126"/>
                  <a:pt x="79835" y="3454133"/>
                </a:cubicBezTo>
                <a:cubicBezTo>
                  <a:pt x="78963" y="3427139"/>
                  <a:pt x="96173" y="3390611"/>
                  <a:pt x="83991" y="3373027"/>
                </a:cubicBezTo>
                <a:cubicBezTo>
                  <a:pt x="80767" y="3298527"/>
                  <a:pt x="69808" y="3290617"/>
                  <a:pt x="62958" y="3222737"/>
                </a:cubicBezTo>
                <a:cubicBezTo>
                  <a:pt x="59618" y="3146284"/>
                  <a:pt x="39695" y="3184007"/>
                  <a:pt x="49209" y="3118188"/>
                </a:cubicBezTo>
                <a:cubicBezTo>
                  <a:pt x="65221" y="3109217"/>
                  <a:pt x="85573" y="3024732"/>
                  <a:pt x="78480" y="3003808"/>
                </a:cubicBezTo>
                <a:cubicBezTo>
                  <a:pt x="78037" y="2966753"/>
                  <a:pt x="77812" y="2989870"/>
                  <a:pt x="77566" y="2944921"/>
                </a:cubicBezTo>
                <a:lnTo>
                  <a:pt x="94406" y="2877744"/>
                </a:lnTo>
                <a:cubicBezTo>
                  <a:pt x="87936" y="2880724"/>
                  <a:pt x="108480" y="2822146"/>
                  <a:pt x="108051" y="2807161"/>
                </a:cubicBezTo>
                <a:cubicBezTo>
                  <a:pt x="110507" y="2775643"/>
                  <a:pt x="80880" y="2769288"/>
                  <a:pt x="107377" y="2752347"/>
                </a:cubicBezTo>
                <a:lnTo>
                  <a:pt x="114975" y="2748299"/>
                </a:lnTo>
                <a:cubicBezTo>
                  <a:pt x="115205" y="2745962"/>
                  <a:pt x="115434" y="2743625"/>
                  <a:pt x="115663" y="2741288"/>
                </a:cubicBezTo>
                <a:cubicBezTo>
                  <a:pt x="115098" y="2737657"/>
                  <a:pt x="112995" y="2735847"/>
                  <a:pt x="107929" y="2737160"/>
                </a:cubicBezTo>
                <a:cubicBezTo>
                  <a:pt x="126569" y="2705347"/>
                  <a:pt x="119693" y="2699356"/>
                  <a:pt x="122707" y="2659631"/>
                </a:cubicBezTo>
                <a:cubicBezTo>
                  <a:pt x="135394" y="2612127"/>
                  <a:pt x="120483" y="2628594"/>
                  <a:pt x="145471" y="2573336"/>
                </a:cubicBezTo>
                <a:cubicBezTo>
                  <a:pt x="156086" y="2559732"/>
                  <a:pt x="170382" y="2541339"/>
                  <a:pt x="170626" y="2528057"/>
                </a:cubicBezTo>
                <a:lnTo>
                  <a:pt x="202713" y="2489594"/>
                </a:lnTo>
                <a:cubicBezTo>
                  <a:pt x="203853" y="2487774"/>
                  <a:pt x="204248" y="2473350"/>
                  <a:pt x="203650" y="2468303"/>
                </a:cubicBezTo>
                <a:lnTo>
                  <a:pt x="223316" y="2460480"/>
                </a:lnTo>
                <a:lnTo>
                  <a:pt x="215120" y="2423535"/>
                </a:lnTo>
                <a:lnTo>
                  <a:pt x="223455" y="2404394"/>
                </a:lnTo>
                <a:cubicBezTo>
                  <a:pt x="243490" y="2392610"/>
                  <a:pt x="229596" y="2347474"/>
                  <a:pt x="238853" y="2324643"/>
                </a:cubicBezTo>
                <a:cubicBezTo>
                  <a:pt x="239504" y="2297698"/>
                  <a:pt x="266477" y="2284202"/>
                  <a:pt x="272463" y="2255535"/>
                </a:cubicBezTo>
                <a:cubicBezTo>
                  <a:pt x="290597" y="2249648"/>
                  <a:pt x="306594" y="2207828"/>
                  <a:pt x="294092" y="2184679"/>
                </a:cubicBezTo>
                <a:lnTo>
                  <a:pt x="323221" y="2093132"/>
                </a:lnTo>
                <a:cubicBezTo>
                  <a:pt x="348282" y="2084587"/>
                  <a:pt x="366071" y="1985868"/>
                  <a:pt x="377324" y="1950235"/>
                </a:cubicBezTo>
                <a:cubicBezTo>
                  <a:pt x="397581" y="1920183"/>
                  <a:pt x="445208" y="1898905"/>
                  <a:pt x="457649" y="1861568"/>
                </a:cubicBezTo>
                <a:cubicBezTo>
                  <a:pt x="464664" y="1810687"/>
                  <a:pt x="447457" y="1869507"/>
                  <a:pt x="451972" y="1809499"/>
                </a:cubicBezTo>
                <a:cubicBezTo>
                  <a:pt x="450982" y="1754297"/>
                  <a:pt x="465413" y="1767680"/>
                  <a:pt x="474550" y="1693716"/>
                </a:cubicBezTo>
                <a:cubicBezTo>
                  <a:pt x="473258" y="1654244"/>
                  <a:pt x="481626" y="1627007"/>
                  <a:pt x="481301" y="1605195"/>
                </a:cubicBezTo>
                <a:cubicBezTo>
                  <a:pt x="490491" y="1568952"/>
                  <a:pt x="493569" y="1564518"/>
                  <a:pt x="497837" y="1516217"/>
                </a:cubicBezTo>
                <a:cubicBezTo>
                  <a:pt x="503639" y="1488452"/>
                  <a:pt x="534082" y="1457870"/>
                  <a:pt x="513281" y="1429841"/>
                </a:cubicBezTo>
                <a:cubicBezTo>
                  <a:pt x="527326" y="1412325"/>
                  <a:pt x="570430" y="1413592"/>
                  <a:pt x="550104" y="1380081"/>
                </a:cubicBezTo>
                <a:cubicBezTo>
                  <a:pt x="575583" y="1394128"/>
                  <a:pt x="551452" y="1335176"/>
                  <a:pt x="574526" y="1334891"/>
                </a:cubicBezTo>
                <a:cubicBezTo>
                  <a:pt x="593486" y="1336427"/>
                  <a:pt x="633157" y="1194568"/>
                  <a:pt x="638123" y="1185551"/>
                </a:cubicBezTo>
                <a:cubicBezTo>
                  <a:pt x="647468" y="1149210"/>
                  <a:pt x="657504" y="1148087"/>
                  <a:pt x="664747" y="1111168"/>
                </a:cubicBezTo>
                <a:cubicBezTo>
                  <a:pt x="679107" y="1057226"/>
                  <a:pt x="652121" y="1022543"/>
                  <a:pt x="664913" y="993353"/>
                </a:cubicBezTo>
                <a:cubicBezTo>
                  <a:pt x="684189" y="960214"/>
                  <a:pt x="707497" y="867450"/>
                  <a:pt x="721256" y="813953"/>
                </a:cubicBezTo>
                <a:cubicBezTo>
                  <a:pt x="734607" y="746430"/>
                  <a:pt x="738988" y="666470"/>
                  <a:pt x="745023" y="588218"/>
                </a:cubicBezTo>
                <a:cubicBezTo>
                  <a:pt x="735393" y="475380"/>
                  <a:pt x="719076" y="536119"/>
                  <a:pt x="725253" y="376479"/>
                </a:cubicBezTo>
                <a:lnTo>
                  <a:pt x="735457" y="280992"/>
                </a:lnTo>
                <a:cubicBezTo>
                  <a:pt x="735270" y="276227"/>
                  <a:pt x="742007" y="223140"/>
                  <a:pt x="741820" y="218374"/>
                </a:cubicBezTo>
                <a:lnTo>
                  <a:pt x="735299" y="188178"/>
                </a:lnTo>
                <a:lnTo>
                  <a:pt x="764938" y="152404"/>
                </a:lnTo>
                <a:cubicBezTo>
                  <a:pt x="776066" y="136342"/>
                  <a:pt x="783668" y="122048"/>
                  <a:pt x="802071" y="91810"/>
                </a:cubicBezTo>
                <a:lnTo>
                  <a:pt x="849585" y="301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4799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EB2E8C4-C3E7-4048-A43D-9859510CF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3437C99-FC8E-4311-B48A-F0C4C329B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940161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D56546AE-5C0A-4798-9A73-771CD57BE88A}"/>
              </a:ext>
            </a:extLst>
          </p:cNvPr>
          <p:cNvSpPr txBox="1"/>
          <p:nvPr/>
        </p:nvSpPr>
        <p:spPr>
          <a:xfrm>
            <a:off x="687939" y="697470"/>
            <a:ext cx="3875963" cy="41070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Aft>
                <a:spcPts val="600"/>
              </a:spcAft>
            </a:pPr>
            <a:r>
              <a:rPr lang="en-US" sz="2400" spc="50" dirty="0">
                <a:solidFill>
                  <a:schemeClr val="tx1">
                    <a:lumMod val="85000"/>
                    <a:lumOff val="15000"/>
                  </a:schemeClr>
                </a:solidFill>
                <a:ea typeface="Batang" panose="02030600000101010101" pitchFamily="18" charset="-127"/>
              </a:rPr>
              <a:t>The career of an athlete involves many sacrifices</a:t>
            </a:r>
          </a:p>
          <a:p>
            <a:pPr>
              <a:spcAft>
                <a:spcPts val="600"/>
              </a:spcAft>
            </a:pPr>
            <a:r>
              <a:rPr lang="en-US" sz="2400" spc="50" dirty="0">
                <a:solidFill>
                  <a:schemeClr val="tx1">
                    <a:lumMod val="85000"/>
                    <a:lumOff val="15000"/>
                  </a:schemeClr>
                </a:solidFill>
                <a:ea typeface="Batang" panose="02030600000101010101" pitchFamily="18" charset="-127"/>
              </a:rPr>
              <a:t>an athlete cannot spend every free moment and spend as much as he wants, his life is training, and training is a job that he must do to live</a:t>
            </a:r>
          </a:p>
          <a:p>
            <a:pPr>
              <a:spcAft>
                <a:spcPts val="600"/>
              </a:spcAft>
            </a:pPr>
            <a:r>
              <a:rPr lang="en-US" sz="2400" spc="50" dirty="0">
                <a:solidFill>
                  <a:schemeClr val="tx1">
                    <a:lumMod val="85000"/>
                    <a:lumOff val="15000"/>
                  </a:schemeClr>
                </a:solidFill>
                <a:ea typeface="Batang" panose="02030600000101010101" pitchFamily="18" charset="-127"/>
              </a:rPr>
              <a:t>by putting some pressure on you, you cannot fail</a:t>
            </a:r>
          </a:p>
          <a:p>
            <a:pPr>
              <a:spcAft>
                <a:spcPts val="600"/>
              </a:spcAft>
            </a:pPr>
            <a:r>
              <a:rPr lang="en-US" sz="2400" spc="50" dirty="0">
                <a:solidFill>
                  <a:schemeClr val="tx1">
                    <a:lumMod val="85000"/>
                    <a:lumOff val="15000"/>
                  </a:schemeClr>
                </a:solidFill>
                <a:ea typeface="Batang" panose="02030600000101010101" pitchFamily="18" charset="-127"/>
              </a:rPr>
              <a:t>There are many talented people in sport, so only hard work will take you to the top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9F67F41-EE74-413A-B198-99DF9094B1B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361" r="-2" b="12314"/>
          <a:stretch/>
        </p:blipFill>
        <p:spPr>
          <a:xfrm>
            <a:off x="5251840" y="10"/>
            <a:ext cx="6940161" cy="6868876"/>
          </a:xfrm>
          <a:custGeom>
            <a:avLst/>
            <a:gdLst/>
            <a:ahLst/>
            <a:cxnLst/>
            <a:rect l="l" t="t" r="r" b="b"/>
            <a:pathLst>
              <a:path w="6940161" h="6857999">
                <a:moveTo>
                  <a:pt x="857190" y="0"/>
                </a:moveTo>
                <a:lnTo>
                  <a:pt x="6940161" y="0"/>
                </a:lnTo>
                <a:lnTo>
                  <a:pt x="6940161" y="6857999"/>
                </a:lnTo>
                <a:lnTo>
                  <a:pt x="496459" y="6857999"/>
                </a:lnTo>
                <a:lnTo>
                  <a:pt x="486507" y="6839466"/>
                </a:lnTo>
                <a:cubicBezTo>
                  <a:pt x="477389" y="6820641"/>
                  <a:pt x="471173" y="6801859"/>
                  <a:pt x="480078" y="6795812"/>
                </a:cubicBezTo>
                <a:cubicBezTo>
                  <a:pt x="475408" y="6761382"/>
                  <a:pt x="493736" y="6723009"/>
                  <a:pt x="482330" y="6676796"/>
                </a:cubicBezTo>
                <a:cubicBezTo>
                  <a:pt x="479519" y="6617030"/>
                  <a:pt x="476161" y="6634511"/>
                  <a:pt x="469648" y="6539722"/>
                </a:cubicBezTo>
                <a:cubicBezTo>
                  <a:pt x="459969" y="6498384"/>
                  <a:pt x="496382" y="6456575"/>
                  <a:pt x="477855" y="6433501"/>
                </a:cubicBezTo>
                <a:cubicBezTo>
                  <a:pt x="464018" y="6378655"/>
                  <a:pt x="442310" y="6325849"/>
                  <a:pt x="414008" y="6271586"/>
                </a:cubicBezTo>
                <a:cubicBezTo>
                  <a:pt x="378091" y="6226697"/>
                  <a:pt x="377466" y="6140798"/>
                  <a:pt x="299660" y="6080454"/>
                </a:cubicBezTo>
                <a:cubicBezTo>
                  <a:pt x="268606" y="6014324"/>
                  <a:pt x="244498" y="5964143"/>
                  <a:pt x="221239" y="5913249"/>
                </a:cubicBezTo>
                <a:cubicBezTo>
                  <a:pt x="210139" y="5897439"/>
                  <a:pt x="175369" y="5809427"/>
                  <a:pt x="160103" y="5775094"/>
                </a:cubicBezTo>
                <a:cubicBezTo>
                  <a:pt x="87298" y="5686529"/>
                  <a:pt x="103897" y="5672717"/>
                  <a:pt x="87873" y="5573809"/>
                </a:cubicBezTo>
                <a:cubicBezTo>
                  <a:pt x="76224" y="5541231"/>
                  <a:pt x="76748" y="5525076"/>
                  <a:pt x="57933" y="5490695"/>
                </a:cubicBezTo>
                <a:lnTo>
                  <a:pt x="30889" y="5398377"/>
                </a:lnTo>
                <a:lnTo>
                  <a:pt x="34140" y="5390971"/>
                </a:lnTo>
                <a:lnTo>
                  <a:pt x="35928" y="5390229"/>
                </a:lnTo>
                <a:lnTo>
                  <a:pt x="16968" y="5309266"/>
                </a:lnTo>
                <a:cubicBezTo>
                  <a:pt x="13970" y="5303642"/>
                  <a:pt x="-917" y="5289094"/>
                  <a:pt x="2490" y="5276920"/>
                </a:cubicBezTo>
                <a:lnTo>
                  <a:pt x="24907" y="5208159"/>
                </a:lnTo>
                <a:lnTo>
                  <a:pt x="31839" y="5162682"/>
                </a:lnTo>
                <a:cubicBezTo>
                  <a:pt x="28501" y="5155528"/>
                  <a:pt x="24609" y="5048935"/>
                  <a:pt x="18796" y="5043371"/>
                </a:cubicBezTo>
                <a:cubicBezTo>
                  <a:pt x="54584" y="4976689"/>
                  <a:pt x="5001" y="4985095"/>
                  <a:pt x="14358" y="4908985"/>
                </a:cubicBezTo>
                <a:cubicBezTo>
                  <a:pt x="17201" y="4816358"/>
                  <a:pt x="5675" y="4749418"/>
                  <a:pt x="4769" y="4643799"/>
                </a:cubicBezTo>
                <a:cubicBezTo>
                  <a:pt x="4111" y="4581455"/>
                  <a:pt x="-7137" y="4509050"/>
                  <a:pt x="7402" y="4395547"/>
                </a:cubicBezTo>
                <a:cubicBezTo>
                  <a:pt x="11591" y="4330720"/>
                  <a:pt x="28535" y="4313913"/>
                  <a:pt x="23462" y="4274064"/>
                </a:cubicBezTo>
                <a:cubicBezTo>
                  <a:pt x="22995" y="4245538"/>
                  <a:pt x="22530" y="4217012"/>
                  <a:pt x="22063" y="4188486"/>
                </a:cubicBezTo>
                <a:lnTo>
                  <a:pt x="24672" y="4170100"/>
                </a:lnTo>
                <a:lnTo>
                  <a:pt x="34973" y="4166123"/>
                </a:lnTo>
                <a:lnTo>
                  <a:pt x="26424" y="4120096"/>
                </a:lnTo>
                <a:cubicBezTo>
                  <a:pt x="28986" y="4109871"/>
                  <a:pt x="49338" y="4079429"/>
                  <a:pt x="47886" y="4066698"/>
                </a:cubicBezTo>
                <a:cubicBezTo>
                  <a:pt x="26522" y="4022850"/>
                  <a:pt x="34453" y="4030338"/>
                  <a:pt x="47327" y="3969172"/>
                </a:cubicBezTo>
                <a:cubicBezTo>
                  <a:pt x="40297" y="3948973"/>
                  <a:pt x="40044" y="3857354"/>
                  <a:pt x="53093" y="3844350"/>
                </a:cubicBezTo>
                <a:cubicBezTo>
                  <a:pt x="55739" y="3830819"/>
                  <a:pt x="50778" y="3815585"/>
                  <a:pt x="64866" y="3808459"/>
                </a:cubicBezTo>
                <a:cubicBezTo>
                  <a:pt x="81775" y="3797121"/>
                  <a:pt x="54599" y="3752382"/>
                  <a:pt x="74864" y="3757643"/>
                </a:cubicBezTo>
                <a:cubicBezTo>
                  <a:pt x="56224" y="3725828"/>
                  <a:pt x="74270" y="3660981"/>
                  <a:pt x="82640" y="3632606"/>
                </a:cubicBezTo>
                <a:cubicBezTo>
                  <a:pt x="85981" y="3582255"/>
                  <a:pt x="88778" y="3571708"/>
                  <a:pt x="89222" y="3534990"/>
                </a:cubicBezTo>
                <a:cubicBezTo>
                  <a:pt x="92019" y="3533125"/>
                  <a:pt x="80706" y="3481126"/>
                  <a:pt x="79835" y="3454133"/>
                </a:cubicBezTo>
                <a:cubicBezTo>
                  <a:pt x="78963" y="3427139"/>
                  <a:pt x="96173" y="3390611"/>
                  <a:pt x="83991" y="3373027"/>
                </a:cubicBezTo>
                <a:cubicBezTo>
                  <a:pt x="80767" y="3298527"/>
                  <a:pt x="69808" y="3290617"/>
                  <a:pt x="62958" y="3222737"/>
                </a:cubicBezTo>
                <a:cubicBezTo>
                  <a:pt x="59618" y="3146284"/>
                  <a:pt x="39695" y="3184007"/>
                  <a:pt x="49209" y="3118188"/>
                </a:cubicBezTo>
                <a:cubicBezTo>
                  <a:pt x="65221" y="3109217"/>
                  <a:pt x="85573" y="3024732"/>
                  <a:pt x="78480" y="3003808"/>
                </a:cubicBezTo>
                <a:cubicBezTo>
                  <a:pt x="78037" y="2966753"/>
                  <a:pt x="77812" y="2989870"/>
                  <a:pt x="77566" y="2944921"/>
                </a:cubicBezTo>
                <a:lnTo>
                  <a:pt x="94406" y="2877744"/>
                </a:lnTo>
                <a:cubicBezTo>
                  <a:pt x="87936" y="2880724"/>
                  <a:pt x="108480" y="2822146"/>
                  <a:pt x="108051" y="2807161"/>
                </a:cubicBezTo>
                <a:cubicBezTo>
                  <a:pt x="110507" y="2775643"/>
                  <a:pt x="80880" y="2769288"/>
                  <a:pt x="107377" y="2752347"/>
                </a:cubicBezTo>
                <a:lnTo>
                  <a:pt x="114975" y="2748299"/>
                </a:lnTo>
                <a:cubicBezTo>
                  <a:pt x="115205" y="2745962"/>
                  <a:pt x="115434" y="2743625"/>
                  <a:pt x="115663" y="2741288"/>
                </a:cubicBezTo>
                <a:cubicBezTo>
                  <a:pt x="115098" y="2737657"/>
                  <a:pt x="112995" y="2735847"/>
                  <a:pt x="107929" y="2737160"/>
                </a:cubicBezTo>
                <a:cubicBezTo>
                  <a:pt x="126569" y="2705347"/>
                  <a:pt x="119693" y="2699356"/>
                  <a:pt x="122707" y="2659631"/>
                </a:cubicBezTo>
                <a:cubicBezTo>
                  <a:pt x="135394" y="2612127"/>
                  <a:pt x="120483" y="2628594"/>
                  <a:pt x="145471" y="2573336"/>
                </a:cubicBezTo>
                <a:cubicBezTo>
                  <a:pt x="156086" y="2559732"/>
                  <a:pt x="170382" y="2541339"/>
                  <a:pt x="170626" y="2528057"/>
                </a:cubicBezTo>
                <a:lnTo>
                  <a:pt x="202713" y="2489594"/>
                </a:lnTo>
                <a:cubicBezTo>
                  <a:pt x="203853" y="2487774"/>
                  <a:pt x="204248" y="2473350"/>
                  <a:pt x="203650" y="2468303"/>
                </a:cubicBezTo>
                <a:lnTo>
                  <a:pt x="223316" y="2460480"/>
                </a:lnTo>
                <a:lnTo>
                  <a:pt x="215120" y="2423535"/>
                </a:lnTo>
                <a:lnTo>
                  <a:pt x="223455" y="2404394"/>
                </a:lnTo>
                <a:cubicBezTo>
                  <a:pt x="243490" y="2392610"/>
                  <a:pt x="229596" y="2347474"/>
                  <a:pt x="238853" y="2324643"/>
                </a:cubicBezTo>
                <a:cubicBezTo>
                  <a:pt x="239504" y="2297698"/>
                  <a:pt x="266477" y="2284202"/>
                  <a:pt x="272463" y="2255535"/>
                </a:cubicBezTo>
                <a:cubicBezTo>
                  <a:pt x="290597" y="2249648"/>
                  <a:pt x="306594" y="2207828"/>
                  <a:pt x="294092" y="2184679"/>
                </a:cubicBezTo>
                <a:lnTo>
                  <a:pt x="323221" y="2093132"/>
                </a:lnTo>
                <a:cubicBezTo>
                  <a:pt x="348282" y="2084587"/>
                  <a:pt x="366071" y="1985868"/>
                  <a:pt x="377324" y="1950235"/>
                </a:cubicBezTo>
                <a:cubicBezTo>
                  <a:pt x="397581" y="1920183"/>
                  <a:pt x="445208" y="1898905"/>
                  <a:pt x="457649" y="1861568"/>
                </a:cubicBezTo>
                <a:cubicBezTo>
                  <a:pt x="464664" y="1810687"/>
                  <a:pt x="447457" y="1869507"/>
                  <a:pt x="451972" y="1809499"/>
                </a:cubicBezTo>
                <a:cubicBezTo>
                  <a:pt x="450982" y="1754297"/>
                  <a:pt x="465413" y="1767680"/>
                  <a:pt x="474550" y="1693716"/>
                </a:cubicBezTo>
                <a:cubicBezTo>
                  <a:pt x="473258" y="1654244"/>
                  <a:pt x="481626" y="1627007"/>
                  <a:pt x="481301" y="1605195"/>
                </a:cubicBezTo>
                <a:cubicBezTo>
                  <a:pt x="490491" y="1568952"/>
                  <a:pt x="493569" y="1564518"/>
                  <a:pt x="497837" y="1516217"/>
                </a:cubicBezTo>
                <a:cubicBezTo>
                  <a:pt x="503639" y="1488452"/>
                  <a:pt x="534082" y="1457870"/>
                  <a:pt x="513281" y="1429841"/>
                </a:cubicBezTo>
                <a:cubicBezTo>
                  <a:pt x="527326" y="1412325"/>
                  <a:pt x="570430" y="1413592"/>
                  <a:pt x="550104" y="1380081"/>
                </a:cubicBezTo>
                <a:cubicBezTo>
                  <a:pt x="575583" y="1394128"/>
                  <a:pt x="551452" y="1335176"/>
                  <a:pt x="574526" y="1334891"/>
                </a:cubicBezTo>
                <a:cubicBezTo>
                  <a:pt x="593486" y="1336427"/>
                  <a:pt x="633157" y="1194568"/>
                  <a:pt x="638123" y="1185551"/>
                </a:cubicBezTo>
                <a:cubicBezTo>
                  <a:pt x="647468" y="1149210"/>
                  <a:pt x="657504" y="1148087"/>
                  <a:pt x="664747" y="1111168"/>
                </a:cubicBezTo>
                <a:cubicBezTo>
                  <a:pt x="679107" y="1057226"/>
                  <a:pt x="652121" y="1022543"/>
                  <a:pt x="664913" y="993353"/>
                </a:cubicBezTo>
                <a:cubicBezTo>
                  <a:pt x="684189" y="960214"/>
                  <a:pt x="707497" y="867450"/>
                  <a:pt x="721256" y="813953"/>
                </a:cubicBezTo>
                <a:cubicBezTo>
                  <a:pt x="734607" y="746430"/>
                  <a:pt x="738988" y="666470"/>
                  <a:pt x="745023" y="588218"/>
                </a:cubicBezTo>
                <a:cubicBezTo>
                  <a:pt x="735393" y="475380"/>
                  <a:pt x="719076" y="536119"/>
                  <a:pt x="725253" y="376479"/>
                </a:cubicBezTo>
                <a:lnTo>
                  <a:pt x="735457" y="280992"/>
                </a:lnTo>
                <a:cubicBezTo>
                  <a:pt x="735270" y="276227"/>
                  <a:pt x="742007" y="223140"/>
                  <a:pt x="741820" y="218374"/>
                </a:cubicBezTo>
                <a:lnTo>
                  <a:pt x="735299" y="188178"/>
                </a:lnTo>
                <a:lnTo>
                  <a:pt x="764938" y="152404"/>
                </a:lnTo>
                <a:cubicBezTo>
                  <a:pt x="776066" y="136342"/>
                  <a:pt x="783668" y="122048"/>
                  <a:pt x="802071" y="91810"/>
                </a:cubicBezTo>
                <a:lnTo>
                  <a:pt x="849585" y="301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4121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EB2E8C4-C3E7-4048-A43D-9859510CF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821940F-7A1D-4ACC-85B4-A932898A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AB0BC72-1C3A-421F-AB0A-D480DA93F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228763" cy="6858000"/>
          </a:xfrm>
          <a:custGeom>
            <a:avLst/>
            <a:gdLst>
              <a:gd name="connsiteX0" fmla="*/ 0 w 7228763"/>
              <a:gd name="connsiteY0" fmla="*/ 0 h 6858000"/>
              <a:gd name="connsiteX1" fmla="*/ 501961 w 7228763"/>
              <a:gd name="connsiteY1" fmla="*/ 0 h 6858000"/>
              <a:gd name="connsiteX2" fmla="*/ 723901 w 7228763"/>
              <a:gd name="connsiteY2" fmla="*/ 0 h 6858000"/>
              <a:gd name="connsiteX3" fmla="*/ 7228583 w 7228763"/>
              <a:gd name="connsiteY3" fmla="*/ 0 h 6858000"/>
              <a:gd name="connsiteX4" fmla="*/ 7228763 w 7228763"/>
              <a:gd name="connsiteY4" fmla="*/ 1 h 6858000"/>
              <a:gd name="connsiteX5" fmla="*/ 7221350 w 7228763"/>
              <a:gd name="connsiteY5" fmla="*/ 30700 h 6858000"/>
              <a:gd name="connsiteX6" fmla="*/ 7199900 w 7228763"/>
              <a:gd name="connsiteY6" fmla="*/ 310025 h 6858000"/>
              <a:gd name="connsiteX7" fmla="*/ 7214938 w 7228763"/>
              <a:gd name="connsiteY7" fmla="*/ 443960 h 6858000"/>
              <a:gd name="connsiteX8" fmla="*/ 7174238 w 7228763"/>
              <a:gd name="connsiteY8" fmla="*/ 642659 h 6858000"/>
              <a:gd name="connsiteX9" fmla="*/ 7166213 w 7228763"/>
              <a:gd name="connsiteY9" fmla="*/ 673307 h 6858000"/>
              <a:gd name="connsiteX10" fmla="*/ 7128963 w 7228763"/>
              <a:gd name="connsiteY10" fmla="*/ 839641 h 6858000"/>
              <a:gd name="connsiteX11" fmla="*/ 7066183 w 7228763"/>
              <a:gd name="connsiteY11" fmla="*/ 958357 h 6858000"/>
              <a:gd name="connsiteX12" fmla="*/ 7070620 w 7228763"/>
              <a:gd name="connsiteY12" fmla="*/ 963398 h 6858000"/>
              <a:gd name="connsiteX13" fmla="*/ 7022851 w 7228763"/>
              <a:gd name="connsiteY13" fmla="*/ 1117169 h 6858000"/>
              <a:gd name="connsiteX14" fmla="*/ 7019920 w 7228763"/>
              <a:gd name="connsiteY14" fmla="*/ 1144352 h 6858000"/>
              <a:gd name="connsiteX15" fmla="*/ 7021476 w 7228763"/>
              <a:gd name="connsiteY15" fmla="*/ 1164484 h 6858000"/>
              <a:gd name="connsiteX16" fmla="*/ 7005576 w 7228763"/>
              <a:gd name="connsiteY16" fmla="*/ 1213829 h 6858000"/>
              <a:gd name="connsiteX17" fmla="*/ 6970919 w 7228763"/>
              <a:gd name="connsiteY17" fmla="*/ 1294823 h 6858000"/>
              <a:gd name="connsiteX18" fmla="*/ 6965413 w 7228763"/>
              <a:gd name="connsiteY18" fmla="*/ 1312193 h 6858000"/>
              <a:gd name="connsiteX19" fmla="*/ 6968106 w 7228763"/>
              <a:gd name="connsiteY19" fmla="*/ 1327626 h 6858000"/>
              <a:gd name="connsiteX20" fmla="*/ 6975202 w 7228763"/>
              <a:gd name="connsiteY20" fmla="*/ 1331644 h 6858000"/>
              <a:gd name="connsiteX21" fmla="*/ 6973366 w 7228763"/>
              <a:gd name="connsiteY21" fmla="*/ 1341276 h 6858000"/>
              <a:gd name="connsiteX22" fmla="*/ 6974428 w 7228763"/>
              <a:gd name="connsiteY22" fmla="*/ 1343945 h 6858000"/>
              <a:gd name="connsiteX23" fmla="*/ 6978971 w 7228763"/>
              <a:gd name="connsiteY23" fmla="*/ 1359134 h 6858000"/>
              <a:gd name="connsiteX24" fmla="*/ 6946335 w 7228763"/>
              <a:gd name="connsiteY24" fmla="*/ 1427803 h 6858000"/>
              <a:gd name="connsiteX25" fmla="*/ 6907208 w 7228763"/>
              <a:gd name="connsiteY25" fmla="*/ 1540278 h 6858000"/>
              <a:gd name="connsiteX26" fmla="*/ 6901698 w 7228763"/>
              <a:gd name="connsiteY26" fmla="*/ 1547262 h 6858000"/>
              <a:gd name="connsiteX27" fmla="*/ 6902877 w 7228763"/>
              <a:gd name="connsiteY27" fmla="*/ 1577056 h 6858000"/>
              <a:gd name="connsiteX28" fmla="*/ 6904067 w 7228763"/>
              <a:gd name="connsiteY28" fmla="*/ 1595898 h 6858000"/>
              <a:gd name="connsiteX29" fmla="*/ 6891817 w 7228763"/>
              <a:gd name="connsiteY29" fmla="*/ 1703726 h 6858000"/>
              <a:gd name="connsiteX30" fmla="*/ 6898520 w 7228763"/>
              <a:gd name="connsiteY30" fmla="*/ 1809535 h 6858000"/>
              <a:gd name="connsiteX31" fmla="*/ 6897783 w 7228763"/>
              <a:gd name="connsiteY31" fmla="*/ 2018310 h 6858000"/>
              <a:gd name="connsiteX32" fmla="*/ 6887647 w 7228763"/>
              <a:gd name="connsiteY32" fmla="*/ 2071355 h 6858000"/>
              <a:gd name="connsiteX33" fmla="*/ 6888952 w 7228763"/>
              <a:gd name="connsiteY33" fmla="*/ 2141166 h 6858000"/>
              <a:gd name="connsiteX34" fmla="*/ 6887101 w 7228763"/>
              <a:gd name="connsiteY34" fmla="*/ 2154548 h 6858000"/>
              <a:gd name="connsiteX35" fmla="*/ 6880519 w 7228763"/>
              <a:gd name="connsiteY35" fmla="*/ 2158153 h 6858000"/>
              <a:gd name="connsiteX36" fmla="*/ 6873389 w 7228763"/>
              <a:gd name="connsiteY36" fmla="*/ 2178174 h 6858000"/>
              <a:gd name="connsiteX37" fmla="*/ 6871679 w 7228763"/>
              <a:gd name="connsiteY37" fmla="*/ 2202858 h 6858000"/>
              <a:gd name="connsiteX38" fmla="*/ 6870321 w 7228763"/>
              <a:gd name="connsiteY38" fmla="*/ 2320214 h 6858000"/>
              <a:gd name="connsiteX39" fmla="*/ 6857787 w 7228763"/>
              <a:gd name="connsiteY39" fmla="*/ 2417011 h 6858000"/>
              <a:gd name="connsiteX40" fmla="*/ 6850905 w 7228763"/>
              <a:gd name="connsiteY40" fmla="*/ 2454207 h 6858000"/>
              <a:gd name="connsiteX41" fmla="*/ 6848900 w 7228763"/>
              <a:gd name="connsiteY41" fmla="*/ 2487203 h 6858000"/>
              <a:gd name="connsiteX42" fmla="*/ 6837487 w 7228763"/>
              <a:gd name="connsiteY42" fmla="*/ 2512282 h 6858000"/>
              <a:gd name="connsiteX43" fmla="*/ 6838494 w 7228763"/>
              <a:gd name="connsiteY43" fmla="*/ 2514318 h 6858000"/>
              <a:gd name="connsiteX44" fmla="*/ 6863982 w 7228763"/>
              <a:gd name="connsiteY44" fmla="*/ 2574334 h 6858000"/>
              <a:gd name="connsiteX45" fmla="*/ 6862893 w 7228763"/>
              <a:gd name="connsiteY45" fmla="*/ 2579877 h 6858000"/>
              <a:gd name="connsiteX46" fmla="*/ 6863047 w 7228763"/>
              <a:gd name="connsiteY46" fmla="*/ 2608928 h 6858000"/>
              <a:gd name="connsiteX47" fmla="*/ 6862462 w 7228763"/>
              <a:gd name="connsiteY47" fmla="*/ 2613111 h 6858000"/>
              <a:gd name="connsiteX48" fmla="*/ 6854084 w 7228763"/>
              <a:gd name="connsiteY48" fmla="*/ 2621996 h 6858000"/>
              <a:gd name="connsiteX49" fmla="*/ 6856559 w 7228763"/>
              <a:gd name="connsiteY49" fmla="*/ 2634265 h 6858000"/>
              <a:gd name="connsiteX50" fmla="*/ 6847985 w 7228763"/>
              <a:gd name="connsiteY50" fmla="*/ 2647237 h 6858000"/>
              <a:gd name="connsiteX51" fmla="*/ 6854115 w 7228763"/>
              <a:gd name="connsiteY51" fmla="*/ 2650786 h 6858000"/>
              <a:gd name="connsiteX52" fmla="*/ 6859942 w 7228763"/>
              <a:gd name="connsiteY52" fmla="*/ 2661993 h 6858000"/>
              <a:gd name="connsiteX53" fmla="*/ 6851884 w 7228763"/>
              <a:gd name="connsiteY53" fmla="*/ 2670949 h 6858000"/>
              <a:gd name="connsiteX54" fmla="*/ 6846115 w 7228763"/>
              <a:gd name="connsiteY54" fmla="*/ 2690255 h 6858000"/>
              <a:gd name="connsiteX55" fmla="*/ 6846964 w 7228763"/>
              <a:gd name="connsiteY55" fmla="*/ 2695683 h 6858000"/>
              <a:gd name="connsiteX56" fmla="*/ 6836011 w 7228763"/>
              <a:gd name="connsiteY56" fmla="*/ 2713964 h 6858000"/>
              <a:gd name="connsiteX57" fmla="*/ 6830478 w 7228763"/>
              <a:gd name="connsiteY57" fmla="*/ 2730175 h 6858000"/>
              <a:gd name="connsiteX58" fmla="*/ 6841091 w 7228763"/>
              <a:gd name="connsiteY58" fmla="*/ 2763497 h 6858000"/>
              <a:gd name="connsiteX59" fmla="*/ 6803520 w 7228763"/>
              <a:gd name="connsiteY59" fmla="*/ 3051539 h 6858000"/>
              <a:gd name="connsiteX60" fmla="*/ 6733280 w 7228763"/>
              <a:gd name="connsiteY60" fmla="*/ 3335396 h 6858000"/>
              <a:gd name="connsiteX61" fmla="*/ 6735884 w 7228763"/>
              <a:gd name="connsiteY61" fmla="*/ 3456509 h 6858000"/>
              <a:gd name="connsiteX62" fmla="*/ 6715764 w 7228763"/>
              <a:gd name="connsiteY62" fmla="*/ 3531827 h 6858000"/>
              <a:gd name="connsiteX63" fmla="*/ 6730329 w 7228763"/>
              <a:gd name="connsiteY63" fmla="*/ 3570877 h 6858000"/>
              <a:gd name="connsiteX64" fmla="*/ 6727426 w 7228763"/>
              <a:gd name="connsiteY64" fmla="*/ 3583849 h 6858000"/>
              <a:gd name="connsiteX65" fmla="*/ 6718706 w 7228763"/>
              <a:gd name="connsiteY65" fmla="*/ 3592763 h 6858000"/>
              <a:gd name="connsiteX66" fmla="*/ 6693350 w 7228763"/>
              <a:gd name="connsiteY66" fmla="*/ 3653485 h 6858000"/>
              <a:gd name="connsiteX67" fmla="*/ 6685983 w 7228763"/>
              <a:gd name="connsiteY67" fmla="*/ 3670528 h 6858000"/>
              <a:gd name="connsiteX68" fmla="*/ 6687033 w 7228763"/>
              <a:gd name="connsiteY68" fmla="*/ 3685990 h 6858000"/>
              <a:gd name="connsiteX69" fmla="*/ 6693711 w 7228763"/>
              <a:gd name="connsiteY69" fmla="*/ 3690283 h 6858000"/>
              <a:gd name="connsiteX70" fmla="*/ 6690843 w 7228763"/>
              <a:gd name="connsiteY70" fmla="*/ 3699787 h 6858000"/>
              <a:gd name="connsiteX71" fmla="*/ 6691624 w 7228763"/>
              <a:gd name="connsiteY71" fmla="*/ 3702486 h 6858000"/>
              <a:gd name="connsiteX72" fmla="*/ 6694549 w 7228763"/>
              <a:gd name="connsiteY72" fmla="*/ 3717784 h 6858000"/>
              <a:gd name="connsiteX73" fmla="*/ 6662489 w 7228763"/>
              <a:gd name="connsiteY73" fmla="*/ 3746229 h 6858000"/>
              <a:gd name="connsiteX74" fmla="*/ 6575429 w 7228763"/>
              <a:gd name="connsiteY74" fmla="*/ 3924910 h 6858000"/>
              <a:gd name="connsiteX75" fmla="*/ 6538994 w 7228763"/>
              <a:gd name="connsiteY75" fmla="*/ 3989353 h 6858000"/>
              <a:gd name="connsiteX76" fmla="*/ 6535698 w 7228763"/>
              <a:gd name="connsiteY76" fmla="*/ 4033899 h 6858000"/>
              <a:gd name="connsiteX77" fmla="*/ 6527053 w 7228763"/>
              <a:gd name="connsiteY77" fmla="*/ 4142250 h 6858000"/>
              <a:gd name="connsiteX78" fmla="*/ 6501843 w 7228763"/>
              <a:gd name="connsiteY78" fmla="*/ 4329442 h 6858000"/>
              <a:gd name="connsiteX79" fmla="*/ 6489841 w 7228763"/>
              <a:gd name="connsiteY79" fmla="*/ 4456184 h 6858000"/>
              <a:gd name="connsiteX80" fmla="*/ 6482918 w 7228763"/>
              <a:gd name="connsiteY80" fmla="*/ 4468478 h 6858000"/>
              <a:gd name="connsiteX81" fmla="*/ 6484019 w 7228763"/>
              <a:gd name="connsiteY81" fmla="*/ 4469862 h 6858000"/>
              <a:gd name="connsiteX82" fmla="*/ 6481759 w 7228763"/>
              <a:gd name="connsiteY82" fmla="*/ 4483797 h 6858000"/>
              <a:gd name="connsiteX83" fmla="*/ 6477370 w 7228763"/>
              <a:gd name="connsiteY83" fmla="*/ 4487091 h 6858000"/>
              <a:gd name="connsiteX84" fmla="*/ 6474598 w 7228763"/>
              <a:gd name="connsiteY84" fmla="*/ 4496728 h 6858000"/>
              <a:gd name="connsiteX85" fmla="*/ 6465848 w 7228763"/>
              <a:gd name="connsiteY85" fmla="*/ 4515918 h 6858000"/>
              <a:gd name="connsiteX86" fmla="*/ 6467296 w 7228763"/>
              <a:gd name="connsiteY86" fmla="*/ 4519316 h 6858000"/>
              <a:gd name="connsiteX87" fmla="*/ 6458903 w 7228763"/>
              <a:gd name="connsiteY87" fmla="*/ 4547957 h 6858000"/>
              <a:gd name="connsiteX88" fmla="*/ 6460248 w 7228763"/>
              <a:gd name="connsiteY88" fmla="*/ 4548262 h 6858000"/>
              <a:gd name="connsiteX89" fmla="*/ 6464276 w 7228763"/>
              <a:gd name="connsiteY89" fmla="*/ 4555939 h 6858000"/>
              <a:gd name="connsiteX90" fmla="*/ 6468635 w 7228763"/>
              <a:gd name="connsiteY90" fmla="*/ 4570815 h 6858000"/>
              <a:gd name="connsiteX91" fmla="*/ 6488206 w 7228763"/>
              <a:gd name="connsiteY91" fmla="*/ 4633846 h 6858000"/>
              <a:gd name="connsiteX92" fmla="*/ 6487272 w 7228763"/>
              <a:gd name="connsiteY92" fmla="*/ 4639816 h 6858000"/>
              <a:gd name="connsiteX93" fmla="*/ 6487581 w 7228763"/>
              <a:gd name="connsiteY93" fmla="*/ 4639923 h 6858000"/>
              <a:gd name="connsiteX94" fmla="*/ 6487249 w 7228763"/>
              <a:gd name="connsiteY94" fmla="*/ 4646192 h 6858000"/>
              <a:gd name="connsiteX95" fmla="*/ 6485570 w 7228763"/>
              <a:gd name="connsiteY95" fmla="*/ 4650706 h 6858000"/>
              <a:gd name="connsiteX96" fmla="*/ 6483759 w 7228763"/>
              <a:gd name="connsiteY96" fmla="*/ 4662290 h 6858000"/>
              <a:gd name="connsiteX97" fmla="*/ 6485315 w 7228763"/>
              <a:gd name="connsiteY97" fmla="*/ 4666180 h 6858000"/>
              <a:gd name="connsiteX98" fmla="*/ 6489077 w 7228763"/>
              <a:gd name="connsiteY98" fmla="*/ 4667585 h 6858000"/>
              <a:gd name="connsiteX99" fmla="*/ 6488467 w 7228763"/>
              <a:gd name="connsiteY99" fmla="*/ 4668660 h 6858000"/>
              <a:gd name="connsiteX100" fmla="*/ 6496179 w 7228763"/>
              <a:gd name="connsiteY100" fmla="*/ 4689807 h 6858000"/>
              <a:gd name="connsiteX101" fmla="*/ 6500957 w 7228763"/>
              <a:gd name="connsiteY101" fmla="*/ 4737890 h 6858000"/>
              <a:gd name="connsiteX102" fmla="*/ 6498641 w 7228763"/>
              <a:gd name="connsiteY102" fmla="*/ 4765657 h 6858000"/>
              <a:gd name="connsiteX103" fmla="*/ 6497829 w 7228763"/>
              <a:gd name="connsiteY103" fmla="*/ 4841463 h 6858000"/>
              <a:gd name="connsiteX104" fmla="*/ 6521578 w 7228763"/>
              <a:gd name="connsiteY104" fmla="*/ 4969863 h 6858000"/>
              <a:gd name="connsiteX105" fmla="*/ 6518695 w 7228763"/>
              <a:gd name="connsiteY105" fmla="*/ 4974028 h 6858000"/>
              <a:gd name="connsiteX106" fmla="*/ 6516513 w 7228763"/>
              <a:gd name="connsiteY106" fmla="*/ 4980318 h 6858000"/>
              <a:gd name="connsiteX107" fmla="*/ 6516763 w 7228763"/>
              <a:gd name="connsiteY107" fmla="*/ 4980501 h 6858000"/>
              <a:gd name="connsiteX108" fmla="*/ 6514121 w 7228763"/>
              <a:gd name="connsiteY108" fmla="*/ 4986338 h 6858000"/>
              <a:gd name="connsiteX109" fmla="*/ 6511173 w 7228763"/>
              <a:gd name="connsiteY109" fmla="*/ 4991296 h 6858000"/>
              <a:gd name="connsiteX110" fmla="*/ 6546537 w 7228763"/>
              <a:gd name="connsiteY110" fmla="*/ 5076895 h 6858000"/>
              <a:gd name="connsiteX111" fmla="*/ 6544581 w 7228763"/>
              <a:gd name="connsiteY111" fmla="*/ 5081568 h 6858000"/>
              <a:gd name="connsiteX112" fmla="*/ 6543750 w 7228763"/>
              <a:gd name="connsiteY112" fmla="*/ 5088173 h 6858000"/>
              <a:gd name="connsiteX113" fmla="*/ 6544034 w 7228763"/>
              <a:gd name="connsiteY113" fmla="*/ 5088300 h 6858000"/>
              <a:gd name="connsiteX114" fmla="*/ 6542660 w 7228763"/>
              <a:gd name="connsiteY114" fmla="*/ 5094558 h 6858000"/>
              <a:gd name="connsiteX115" fmla="*/ 6532096 w 7228763"/>
              <a:gd name="connsiteY115" fmla="*/ 5125620 h 6858000"/>
              <a:gd name="connsiteX116" fmla="*/ 6533049 w 7228763"/>
              <a:gd name="connsiteY116" fmla="*/ 5268004 h 6858000"/>
              <a:gd name="connsiteX117" fmla="*/ 6533970 w 7228763"/>
              <a:gd name="connsiteY117" fmla="*/ 5269530 h 6858000"/>
              <a:gd name="connsiteX118" fmla="*/ 6502603 w 7228763"/>
              <a:gd name="connsiteY118" fmla="*/ 5390941 h 6858000"/>
              <a:gd name="connsiteX119" fmla="*/ 6477660 w 7228763"/>
              <a:gd name="connsiteY119" fmla="*/ 5539927 h 6858000"/>
              <a:gd name="connsiteX120" fmla="*/ 6456458 w 7228763"/>
              <a:gd name="connsiteY120" fmla="*/ 5791594 h 6858000"/>
              <a:gd name="connsiteX121" fmla="*/ 6434556 w 7228763"/>
              <a:gd name="connsiteY121" fmla="*/ 5855206 h 6858000"/>
              <a:gd name="connsiteX122" fmla="*/ 6418454 w 7228763"/>
              <a:gd name="connsiteY122" fmla="*/ 5873582 h 6858000"/>
              <a:gd name="connsiteX123" fmla="*/ 6419875 w 7228763"/>
              <a:gd name="connsiteY123" fmla="*/ 5876037 h 6858000"/>
              <a:gd name="connsiteX124" fmla="*/ 6419775 w 7228763"/>
              <a:gd name="connsiteY124" fmla="*/ 5886534 h 6858000"/>
              <a:gd name="connsiteX125" fmla="*/ 6426971 w 7228763"/>
              <a:gd name="connsiteY125" fmla="*/ 5888644 h 6858000"/>
              <a:gd name="connsiteX126" fmla="*/ 6431999 w 7228763"/>
              <a:gd name="connsiteY126" fmla="*/ 5903832 h 6858000"/>
              <a:gd name="connsiteX127" fmla="*/ 6429798 w 7228763"/>
              <a:gd name="connsiteY127" fmla="*/ 5923391 h 6858000"/>
              <a:gd name="connsiteX128" fmla="*/ 6434072 w 7228763"/>
              <a:gd name="connsiteY128" fmla="*/ 6013205 h 6858000"/>
              <a:gd name="connsiteX129" fmla="*/ 6439333 w 7228763"/>
              <a:gd name="connsiteY129" fmla="*/ 6074018 h 6858000"/>
              <a:gd name="connsiteX130" fmla="*/ 6463083 w 7228763"/>
              <a:gd name="connsiteY130" fmla="*/ 6130837 h 6858000"/>
              <a:gd name="connsiteX131" fmla="*/ 6457360 w 7228763"/>
              <a:gd name="connsiteY131" fmla="*/ 6152982 h 6858000"/>
              <a:gd name="connsiteX132" fmla="*/ 6495529 w 7228763"/>
              <a:gd name="connsiteY132" fmla="*/ 6221100 h 6858000"/>
              <a:gd name="connsiteX133" fmla="*/ 6514948 w 7228763"/>
              <a:gd name="connsiteY133" fmla="*/ 6287550 h 6858000"/>
              <a:gd name="connsiteX134" fmla="*/ 6545124 w 7228763"/>
              <a:gd name="connsiteY134" fmla="*/ 6401595 h 6858000"/>
              <a:gd name="connsiteX135" fmla="*/ 6525833 w 7228763"/>
              <a:gd name="connsiteY135" fmla="*/ 6487110 h 6858000"/>
              <a:gd name="connsiteX136" fmla="*/ 6554825 w 7228763"/>
              <a:gd name="connsiteY136" fmla="*/ 6588589 h 6858000"/>
              <a:gd name="connsiteX137" fmla="*/ 6601569 w 7228763"/>
              <a:gd name="connsiteY137" fmla="*/ 6769963 h 6858000"/>
              <a:gd name="connsiteX138" fmla="*/ 6620945 w 7228763"/>
              <a:gd name="connsiteY138" fmla="*/ 6835814 h 6858000"/>
              <a:gd name="connsiteX139" fmla="*/ 6625906 w 7228763"/>
              <a:gd name="connsiteY139" fmla="*/ 6858000 h 6858000"/>
              <a:gd name="connsiteX140" fmla="*/ 723901 w 7228763"/>
              <a:gd name="connsiteY140" fmla="*/ 6858000 h 6858000"/>
              <a:gd name="connsiteX141" fmla="*/ 501961 w 7228763"/>
              <a:gd name="connsiteY141" fmla="*/ 6858000 h 6858000"/>
              <a:gd name="connsiteX142" fmla="*/ 0 w 7228763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7228763" h="6858000">
                <a:moveTo>
                  <a:pt x="0" y="0"/>
                </a:moveTo>
                <a:lnTo>
                  <a:pt x="501961" y="0"/>
                </a:lnTo>
                <a:lnTo>
                  <a:pt x="723901" y="0"/>
                </a:lnTo>
                <a:lnTo>
                  <a:pt x="7228583" y="0"/>
                </a:lnTo>
                <a:lnTo>
                  <a:pt x="7228763" y="1"/>
                </a:lnTo>
                <a:lnTo>
                  <a:pt x="7221350" y="30700"/>
                </a:lnTo>
                <a:cubicBezTo>
                  <a:pt x="7216059" y="84364"/>
                  <a:pt x="7200969" y="241149"/>
                  <a:pt x="7199900" y="310025"/>
                </a:cubicBezTo>
                <a:cubicBezTo>
                  <a:pt x="7203643" y="367544"/>
                  <a:pt x="7214102" y="408251"/>
                  <a:pt x="7214938" y="443960"/>
                </a:cubicBezTo>
                <a:cubicBezTo>
                  <a:pt x="7210660" y="499397"/>
                  <a:pt x="7182360" y="604434"/>
                  <a:pt x="7174238" y="642659"/>
                </a:cubicBezTo>
                <a:cubicBezTo>
                  <a:pt x="7182965" y="657287"/>
                  <a:pt x="7155519" y="658191"/>
                  <a:pt x="7166213" y="673307"/>
                </a:cubicBezTo>
                <a:cubicBezTo>
                  <a:pt x="7166618" y="693769"/>
                  <a:pt x="7143764" y="797295"/>
                  <a:pt x="7128963" y="839641"/>
                </a:cubicBezTo>
                <a:cubicBezTo>
                  <a:pt x="7112293" y="887148"/>
                  <a:pt x="7075906" y="937731"/>
                  <a:pt x="7066183" y="958357"/>
                </a:cubicBezTo>
                <a:cubicBezTo>
                  <a:pt x="7056459" y="978983"/>
                  <a:pt x="7077843" y="936930"/>
                  <a:pt x="7070620" y="963398"/>
                </a:cubicBezTo>
                <a:cubicBezTo>
                  <a:pt x="7063399" y="989867"/>
                  <a:pt x="7031301" y="1087010"/>
                  <a:pt x="7022851" y="1117169"/>
                </a:cubicBezTo>
                <a:cubicBezTo>
                  <a:pt x="7039554" y="1118586"/>
                  <a:pt x="7009272" y="1135372"/>
                  <a:pt x="7019920" y="1144352"/>
                </a:cubicBezTo>
                <a:cubicBezTo>
                  <a:pt x="7029274" y="1150681"/>
                  <a:pt x="7022270" y="1157251"/>
                  <a:pt x="7021476" y="1164484"/>
                </a:cubicBezTo>
                <a:cubicBezTo>
                  <a:pt x="7028800" y="1173524"/>
                  <a:pt x="7015215" y="1205209"/>
                  <a:pt x="7005576" y="1213829"/>
                </a:cubicBezTo>
                <a:cubicBezTo>
                  <a:pt x="6972150" y="1235037"/>
                  <a:pt x="6996546" y="1277327"/>
                  <a:pt x="6970919" y="1294823"/>
                </a:cubicBezTo>
                <a:cubicBezTo>
                  <a:pt x="6967139" y="1300845"/>
                  <a:pt x="6965581" y="1306615"/>
                  <a:pt x="6965413" y="1312193"/>
                </a:cubicBezTo>
                <a:lnTo>
                  <a:pt x="6968106" y="1327626"/>
                </a:lnTo>
                <a:lnTo>
                  <a:pt x="6975202" y="1331644"/>
                </a:lnTo>
                <a:lnTo>
                  <a:pt x="6973366" y="1341276"/>
                </a:lnTo>
                <a:cubicBezTo>
                  <a:pt x="6973720" y="1342166"/>
                  <a:pt x="6974074" y="1343055"/>
                  <a:pt x="6974428" y="1343945"/>
                </a:cubicBezTo>
                <a:cubicBezTo>
                  <a:pt x="6976493" y="1349040"/>
                  <a:pt x="6978286" y="1354080"/>
                  <a:pt x="6978971" y="1359134"/>
                </a:cubicBezTo>
                <a:cubicBezTo>
                  <a:pt x="6974288" y="1373109"/>
                  <a:pt x="6958295" y="1397612"/>
                  <a:pt x="6946335" y="1427803"/>
                </a:cubicBezTo>
                <a:cubicBezTo>
                  <a:pt x="6924178" y="1460349"/>
                  <a:pt x="6924483" y="1505076"/>
                  <a:pt x="6907208" y="1540278"/>
                </a:cubicBezTo>
                <a:lnTo>
                  <a:pt x="6901698" y="1547262"/>
                </a:lnTo>
                <a:lnTo>
                  <a:pt x="6902877" y="1577056"/>
                </a:lnTo>
                <a:cubicBezTo>
                  <a:pt x="6907187" y="1582205"/>
                  <a:pt x="6908314" y="1589568"/>
                  <a:pt x="6904067" y="1595898"/>
                </a:cubicBezTo>
                <a:lnTo>
                  <a:pt x="6891817" y="1703726"/>
                </a:lnTo>
                <a:cubicBezTo>
                  <a:pt x="6890892" y="1739332"/>
                  <a:pt x="6882506" y="1754453"/>
                  <a:pt x="6898520" y="1809535"/>
                </a:cubicBezTo>
                <a:cubicBezTo>
                  <a:pt x="6919736" y="1868036"/>
                  <a:pt x="6890400" y="1952670"/>
                  <a:pt x="6897783" y="2018310"/>
                </a:cubicBezTo>
                <a:cubicBezTo>
                  <a:pt x="6868750" y="2053162"/>
                  <a:pt x="6894827" y="2034561"/>
                  <a:pt x="6887647" y="2071355"/>
                </a:cubicBezTo>
                <a:lnTo>
                  <a:pt x="6888952" y="2141166"/>
                </a:lnTo>
                <a:lnTo>
                  <a:pt x="6887101" y="2154548"/>
                </a:lnTo>
                <a:lnTo>
                  <a:pt x="6880519" y="2158153"/>
                </a:lnTo>
                <a:lnTo>
                  <a:pt x="6873389" y="2178174"/>
                </a:lnTo>
                <a:cubicBezTo>
                  <a:pt x="6871658" y="2185696"/>
                  <a:pt x="6870890" y="2193828"/>
                  <a:pt x="6871679" y="2202858"/>
                </a:cubicBezTo>
                <a:cubicBezTo>
                  <a:pt x="6884787" y="2232772"/>
                  <a:pt x="6852680" y="2283357"/>
                  <a:pt x="6870321" y="2320214"/>
                </a:cubicBezTo>
                <a:cubicBezTo>
                  <a:pt x="6868006" y="2355906"/>
                  <a:pt x="6861023" y="2394678"/>
                  <a:pt x="6857787" y="2417011"/>
                </a:cubicBezTo>
                <a:cubicBezTo>
                  <a:pt x="6846931" y="2426377"/>
                  <a:pt x="6863720" y="2456509"/>
                  <a:pt x="6850905" y="2454207"/>
                </a:cubicBezTo>
                <a:cubicBezTo>
                  <a:pt x="6856659" y="2464947"/>
                  <a:pt x="6853850" y="2476105"/>
                  <a:pt x="6848900" y="2487203"/>
                </a:cubicBezTo>
                <a:lnTo>
                  <a:pt x="6837487" y="2512282"/>
                </a:lnTo>
                <a:cubicBezTo>
                  <a:pt x="6837823" y="2512961"/>
                  <a:pt x="6838158" y="2513640"/>
                  <a:pt x="6838494" y="2514318"/>
                </a:cubicBezTo>
                <a:cubicBezTo>
                  <a:pt x="6846991" y="2534324"/>
                  <a:pt x="6855486" y="2554328"/>
                  <a:pt x="6863982" y="2574334"/>
                </a:cubicBezTo>
                <a:lnTo>
                  <a:pt x="6862893" y="2579877"/>
                </a:lnTo>
                <a:cubicBezTo>
                  <a:pt x="6862738" y="2585644"/>
                  <a:pt x="6863120" y="2603388"/>
                  <a:pt x="6863047" y="2608928"/>
                </a:cubicBezTo>
                <a:lnTo>
                  <a:pt x="6862462" y="2613111"/>
                </a:lnTo>
                <a:lnTo>
                  <a:pt x="6854084" y="2621996"/>
                </a:lnTo>
                <a:lnTo>
                  <a:pt x="6856559" y="2634265"/>
                </a:lnTo>
                <a:lnTo>
                  <a:pt x="6847985" y="2647237"/>
                </a:lnTo>
                <a:cubicBezTo>
                  <a:pt x="6850226" y="2648158"/>
                  <a:pt x="6852294" y="2649356"/>
                  <a:pt x="6854115" y="2650786"/>
                </a:cubicBezTo>
                <a:lnTo>
                  <a:pt x="6859942" y="2661993"/>
                </a:lnTo>
                <a:lnTo>
                  <a:pt x="6851884" y="2670949"/>
                </a:lnTo>
                <a:cubicBezTo>
                  <a:pt x="6864376" y="2672007"/>
                  <a:pt x="6849871" y="2681695"/>
                  <a:pt x="6846115" y="2690255"/>
                </a:cubicBezTo>
                <a:lnTo>
                  <a:pt x="6846964" y="2695683"/>
                </a:lnTo>
                <a:lnTo>
                  <a:pt x="6836011" y="2713964"/>
                </a:lnTo>
                <a:lnTo>
                  <a:pt x="6830478" y="2730175"/>
                </a:lnTo>
                <a:lnTo>
                  <a:pt x="6841091" y="2763497"/>
                </a:lnTo>
                <a:lnTo>
                  <a:pt x="6803520" y="3051539"/>
                </a:lnTo>
                <a:cubicBezTo>
                  <a:pt x="6790420" y="3165645"/>
                  <a:pt x="6749912" y="3216611"/>
                  <a:pt x="6733280" y="3335396"/>
                </a:cubicBezTo>
                <a:lnTo>
                  <a:pt x="6735884" y="3456509"/>
                </a:lnTo>
                <a:lnTo>
                  <a:pt x="6715764" y="3531827"/>
                </a:lnTo>
                <a:lnTo>
                  <a:pt x="6730329" y="3570877"/>
                </a:lnTo>
                <a:lnTo>
                  <a:pt x="6727426" y="3583849"/>
                </a:lnTo>
                <a:lnTo>
                  <a:pt x="6718706" y="3592763"/>
                </a:lnTo>
                <a:cubicBezTo>
                  <a:pt x="6707946" y="3613948"/>
                  <a:pt x="6713985" y="3641245"/>
                  <a:pt x="6693350" y="3653485"/>
                </a:cubicBezTo>
                <a:cubicBezTo>
                  <a:pt x="6688922" y="3659316"/>
                  <a:pt x="6686748" y="3664985"/>
                  <a:pt x="6685983" y="3670528"/>
                </a:cubicBezTo>
                <a:lnTo>
                  <a:pt x="6687033" y="3685990"/>
                </a:lnTo>
                <a:lnTo>
                  <a:pt x="6693711" y="3690283"/>
                </a:lnTo>
                <a:lnTo>
                  <a:pt x="6690843" y="3699787"/>
                </a:lnTo>
                <a:cubicBezTo>
                  <a:pt x="6691104" y="3700686"/>
                  <a:pt x="6691364" y="3701586"/>
                  <a:pt x="6691624" y="3702486"/>
                </a:cubicBezTo>
                <a:cubicBezTo>
                  <a:pt x="6693145" y="3707637"/>
                  <a:pt x="6694400" y="3712728"/>
                  <a:pt x="6694549" y="3717784"/>
                </a:cubicBezTo>
                <a:cubicBezTo>
                  <a:pt x="6659304" y="3711701"/>
                  <a:pt x="6689997" y="3759789"/>
                  <a:pt x="6662489" y="3746229"/>
                </a:cubicBezTo>
                <a:cubicBezTo>
                  <a:pt x="6642637" y="3780750"/>
                  <a:pt x="6605132" y="3867558"/>
                  <a:pt x="6575429" y="3924910"/>
                </a:cubicBezTo>
                <a:lnTo>
                  <a:pt x="6538994" y="3989353"/>
                </a:lnTo>
                <a:lnTo>
                  <a:pt x="6535698" y="4033899"/>
                </a:lnTo>
                <a:cubicBezTo>
                  <a:pt x="6533175" y="4070470"/>
                  <a:pt x="6530536" y="4110146"/>
                  <a:pt x="6527053" y="4142250"/>
                </a:cubicBezTo>
                <a:cubicBezTo>
                  <a:pt x="6519001" y="4200007"/>
                  <a:pt x="6506061" y="4278998"/>
                  <a:pt x="6501843" y="4329442"/>
                </a:cubicBezTo>
                <a:cubicBezTo>
                  <a:pt x="6495642" y="4381764"/>
                  <a:pt x="6492993" y="4433012"/>
                  <a:pt x="6489841" y="4456184"/>
                </a:cubicBezTo>
                <a:lnTo>
                  <a:pt x="6482918" y="4468478"/>
                </a:lnTo>
                <a:lnTo>
                  <a:pt x="6484019" y="4469862"/>
                </a:lnTo>
                <a:cubicBezTo>
                  <a:pt x="6485835" y="4476321"/>
                  <a:pt x="6484493" y="4480555"/>
                  <a:pt x="6481759" y="4483797"/>
                </a:cubicBezTo>
                <a:lnTo>
                  <a:pt x="6477370" y="4487091"/>
                </a:lnTo>
                <a:lnTo>
                  <a:pt x="6474598" y="4496728"/>
                </a:lnTo>
                <a:lnTo>
                  <a:pt x="6465848" y="4515918"/>
                </a:lnTo>
                <a:cubicBezTo>
                  <a:pt x="6466332" y="4517049"/>
                  <a:pt x="6466814" y="4518182"/>
                  <a:pt x="6467296" y="4519316"/>
                </a:cubicBezTo>
                <a:lnTo>
                  <a:pt x="6458903" y="4547957"/>
                </a:lnTo>
                <a:lnTo>
                  <a:pt x="6460248" y="4548262"/>
                </a:lnTo>
                <a:cubicBezTo>
                  <a:pt x="6463078" y="4549595"/>
                  <a:pt x="6464808" y="4551811"/>
                  <a:pt x="6464276" y="4555939"/>
                </a:cubicBezTo>
                <a:cubicBezTo>
                  <a:pt x="6486531" y="4548276"/>
                  <a:pt x="6472165" y="4557977"/>
                  <a:pt x="6468635" y="4570815"/>
                </a:cubicBezTo>
                <a:cubicBezTo>
                  <a:pt x="6472622" y="4583801"/>
                  <a:pt x="6485098" y="4622347"/>
                  <a:pt x="6488206" y="4633846"/>
                </a:cubicBezTo>
                <a:lnTo>
                  <a:pt x="6487272" y="4639816"/>
                </a:lnTo>
                <a:lnTo>
                  <a:pt x="6487581" y="4639923"/>
                </a:lnTo>
                <a:cubicBezTo>
                  <a:pt x="6488082" y="4641190"/>
                  <a:pt x="6488037" y="4643141"/>
                  <a:pt x="6487249" y="4646192"/>
                </a:cubicBezTo>
                <a:lnTo>
                  <a:pt x="6485570" y="4650706"/>
                </a:lnTo>
                <a:lnTo>
                  <a:pt x="6483759" y="4662290"/>
                </a:lnTo>
                <a:cubicBezTo>
                  <a:pt x="6484278" y="4663587"/>
                  <a:pt x="6484797" y="4664883"/>
                  <a:pt x="6485315" y="4666180"/>
                </a:cubicBezTo>
                <a:lnTo>
                  <a:pt x="6489077" y="4667585"/>
                </a:lnTo>
                <a:lnTo>
                  <a:pt x="6488467" y="4668660"/>
                </a:lnTo>
                <a:cubicBezTo>
                  <a:pt x="6480300" y="4676831"/>
                  <a:pt x="6469898" y="4679345"/>
                  <a:pt x="6496179" y="4689807"/>
                </a:cubicBezTo>
                <a:cubicBezTo>
                  <a:pt x="6482141" y="4708535"/>
                  <a:pt x="6498545" y="4712235"/>
                  <a:pt x="6500957" y="4737890"/>
                </a:cubicBezTo>
                <a:cubicBezTo>
                  <a:pt x="6488706" y="4748600"/>
                  <a:pt x="6491350" y="4757223"/>
                  <a:pt x="6498641" y="4765657"/>
                </a:cubicBezTo>
                <a:cubicBezTo>
                  <a:pt x="6490164" y="4790618"/>
                  <a:pt x="6498852" y="4813399"/>
                  <a:pt x="6497829" y="4841463"/>
                </a:cubicBezTo>
                <a:lnTo>
                  <a:pt x="6521578" y="4969863"/>
                </a:lnTo>
                <a:lnTo>
                  <a:pt x="6518695" y="4974028"/>
                </a:lnTo>
                <a:cubicBezTo>
                  <a:pt x="6517064" y="4976933"/>
                  <a:pt x="6516439" y="4978909"/>
                  <a:pt x="6516513" y="4980318"/>
                </a:cubicBezTo>
                <a:lnTo>
                  <a:pt x="6516763" y="4980501"/>
                </a:lnTo>
                <a:lnTo>
                  <a:pt x="6514121" y="4986338"/>
                </a:lnTo>
                <a:lnTo>
                  <a:pt x="6511173" y="4991296"/>
                </a:lnTo>
                <a:cubicBezTo>
                  <a:pt x="6522961" y="5019829"/>
                  <a:pt x="6534748" y="5048361"/>
                  <a:pt x="6546537" y="5076895"/>
                </a:cubicBezTo>
                <a:lnTo>
                  <a:pt x="6544581" y="5081568"/>
                </a:lnTo>
                <a:cubicBezTo>
                  <a:pt x="6543589" y="5084748"/>
                  <a:pt x="6543387" y="5086810"/>
                  <a:pt x="6543750" y="5088173"/>
                </a:cubicBezTo>
                <a:lnTo>
                  <a:pt x="6544034" y="5088300"/>
                </a:lnTo>
                <a:lnTo>
                  <a:pt x="6542660" y="5094558"/>
                </a:lnTo>
                <a:cubicBezTo>
                  <a:pt x="6539647" y="5105196"/>
                  <a:pt x="6536055" y="5115626"/>
                  <a:pt x="6532096" y="5125620"/>
                </a:cubicBezTo>
                <a:cubicBezTo>
                  <a:pt x="6530494" y="5154527"/>
                  <a:pt x="6532737" y="5244020"/>
                  <a:pt x="6533049" y="5268004"/>
                </a:cubicBezTo>
                <a:cubicBezTo>
                  <a:pt x="6533356" y="5268513"/>
                  <a:pt x="6533664" y="5269021"/>
                  <a:pt x="6533970" y="5269530"/>
                </a:cubicBezTo>
                <a:lnTo>
                  <a:pt x="6502603" y="5390941"/>
                </a:lnTo>
                <a:cubicBezTo>
                  <a:pt x="6487576" y="5438194"/>
                  <a:pt x="6471524" y="5465286"/>
                  <a:pt x="6477660" y="5539927"/>
                </a:cubicBezTo>
                <a:cubicBezTo>
                  <a:pt x="6469926" y="5610775"/>
                  <a:pt x="6461800" y="5740573"/>
                  <a:pt x="6456458" y="5791594"/>
                </a:cubicBezTo>
                <a:cubicBezTo>
                  <a:pt x="6427890" y="5787060"/>
                  <a:pt x="6468179" y="5849672"/>
                  <a:pt x="6434556" y="5855206"/>
                </a:cubicBezTo>
                <a:cubicBezTo>
                  <a:pt x="6436026" y="5860240"/>
                  <a:pt x="6415712" y="5868910"/>
                  <a:pt x="6418454" y="5873582"/>
                </a:cubicBezTo>
                <a:cubicBezTo>
                  <a:pt x="6418927" y="5874401"/>
                  <a:pt x="6419401" y="5875218"/>
                  <a:pt x="6419875" y="5876037"/>
                </a:cubicBezTo>
                <a:lnTo>
                  <a:pt x="6419775" y="5886534"/>
                </a:lnTo>
                <a:lnTo>
                  <a:pt x="6426971" y="5888644"/>
                </a:lnTo>
                <a:cubicBezTo>
                  <a:pt x="6428647" y="5893707"/>
                  <a:pt x="6430322" y="5898769"/>
                  <a:pt x="6431999" y="5903832"/>
                </a:cubicBezTo>
                <a:cubicBezTo>
                  <a:pt x="6432764" y="5909651"/>
                  <a:pt x="6432285" y="5916068"/>
                  <a:pt x="6429798" y="5923391"/>
                </a:cubicBezTo>
                <a:cubicBezTo>
                  <a:pt x="6409104" y="5948880"/>
                  <a:pt x="6461339" y="5981626"/>
                  <a:pt x="6434072" y="6013205"/>
                </a:cubicBezTo>
                <a:cubicBezTo>
                  <a:pt x="6426624" y="6024901"/>
                  <a:pt x="6431095" y="6066777"/>
                  <a:pt x="6439333" y="6074018"/>
                </a:cubicBezTo>
                <a:cubicBezTo>
                  <a:pt x="6439795" y="6081731"/>
                  <a:pt x="6453428" y="6126985"/>
                  <a:pt x="6463083" y="6130837"/>
                </a:cubicBezTo>
                <a:cubicBezTo>
                  <a:pt x="6474368" y="6137057"/>
                  <a:pt x="6441750" y="6156330"/>
                  <a:pt x="6457360" y="6152982"/>
                </a:cubicBezTo>
                <a:cubicBezTo>
                  <a:pt x="6454563" y="6186619"/>
                  <a:pt x="6497804" y="6191636"/>
                  <a:pt x="6495529" y="6221100"/>
                </a:cubicBezTo>
                <a:cubicBezTo>
                  <a:pt x="6497396" y="6222126"/>
                  <a:pt x="6506682" y="6257468"/>
                  <a:pt x="6514948" y="6287550"/>
                </a:cubicBezTo>
                <a:cubicBezTo>
                  <a:pt x="6523215" y="6317632"/>
                  <a:pt x="6556102" y="6391312"/>
                  <a:pt x="6545124" y="6401595"/>
                </a:cubicBezTo>
                <a:cubicBezTo>
                  <a:pt x="6546214" y="6423902"/>
                  <a:pt x="6525024" y="6432919"/>
                  <a:pt x="6525833" y="6487110"/>
                </a:cubicBezTo>
                <a:cubicBezTo>
                  <a:pt x="6547115" y="6574474"/>
                  <a:pt x="6547900" y="6553611"/>
                  <a:pt x="6554825" y="6588589"/>
                </a:cubicBezTo>
                <a:cubicBezTo>
                  <a:pt x="6583783" y="6637976"/>
                  <a:pt x="6536155" y="6687723"/>
                  <a:pt x="6601569" y="6769963"/>
                </a:cubicBezTo>
                <a:cubicBezTo>
                  <a:pt x="6623036" y="6819284"/>
                  <a:pt x="6607516" y="6817955"/>
                  <a:pt x="6620945" y="6835814"/>
                </a:cubicBezTo>
                <a:lnTo>
                  <a:pt x="6625906" y="6858000"/>
                </a:lnTo>
                <a:lnTo>
                  <a:pt x="723901" y="6858000"/>
                </a:lnTo>
                <a:lnTo>
                  <a:pt x="501961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7D464EDD-1C30-41DE-9B16-2A041E01CC7F}"/>
              </a:ext>
            </a:extLst>
          </p:cNvPr>
          <p:cNvSpPr txBox="1"/>
          <p:nvPr/>
        </p:nvSpPr>
        <p:spPr>
          <a:xfrm>
            <a:off x="879574" y="1488307"/>
            <a:ext cx="5216426" cy="3896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Aft>
                <a:spcPts val="600"/>
              </a:spcAft>
            </a:pPr>
            <a:r>
              <a:rPr lang="en-US" sz="2800" spc="50" dirty="0">
                <a:solidFill>
                  <a:schemeClr val="tx1">
                    <a:lumMod val="85000"/>
                    <a:lumOff val="15000"/>
                  </a:schemeClr>
                </a:solidFill>
                <a:ea typeface="Batang" panose="02030600000101010101" pitchFamily="18" charset="-127"/>
              </a:rPr>
              <a:t>but nothing will be difficult for you if you love what you do</a:t>
            </a:r>
          </a:p>
          <a:p>
            <a:pPr>
              <a:spcAft>
                <a:spcPts val="600"/>
              </a:spcAft>
            </a:pPr>
            <a:r>
              <a:rPr lang="en-US" sz="2800" spc="50" dirty="0">
                <a:solidFill>
                  <a:schemeClr val="tx1">
                    <a:lumMod val="85000"/>
                    <a:lumOff val="15000"/>
                  </a:schemeClr>
                </a:solidFill>
                <a:ea typeface="Batang" panose="02030600000101010101" pitchFamily="18" charset="-127"/>
              </a:rPr>
              <a:t>after each training well done, you will be proud of yourself and you will know that each victory was deserved by hard work</a:t>
            </a:r>
          </a:p>
          <a:p>
            <a:pPr>
              <a:spcAft>
                <a:spcPts val="600"/>
              </a:spcAft>
            </a:pPr>
            <a:r>
              <a:rPr lang="en-US" sz="2800" spc="50" dirty="0">
                <a:solidFill>
                  <a:schemeClr val="tx1">
                    <a:lumMod val="85000"/>
                    <a:lumOff val="15000"/>
                  </a:schemeClr>
                </a:solidFill>
                <a:ea typeface="Batang" panose="02030600000101010101" pitchFamily="18" charset="-127"/>
              </a:rPr>
              <a:t>if you love your job and what you do, you can consider yourself a great winner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4C24832-962D-49C7-81A4-492D8527CB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3784" y="1879460"/>
            <a:ext cx="3951737" cy="311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573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EB2E8C4-C3E7-4048-A43D-9859510CF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437C99-FC8E-4311-B48A-F0C4C329B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940161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EB58E232-B4D5-44D4-BE63-07674AC95D80}"/>
              </a:ext>
            </a:extLst>
          </p:cNvPr>
          <p:cNvSpPr txBox="1"/>
          <p:nvPr/>
        </p:nvSpPr>
        <p:spPr>
          <a:xfrm>
            <a:off x="745879" y="2106535"/>
            <a:ext cx="3875963" cy="41070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spc="50" dirty="0">
                <a:solidFill>
                  <a:schemeClr val="tx1">
                    <a:lumMod val="85000"/>
                    <a:lumOff val="15000"/>
                  </a:schemeClr>
                </a:solidFill>
                <a:ea typeface="Batang" panose="02030600000101010101" pitchFamily="18" charset="-127"/>
              </a:rPr>
              <a:t>every job is hard, but it becomes more enjoyable if you like it and have people with you to support you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4F343717-DA66-4BDA-B7C7-42FC2AC9032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8186" r="1" b="7743"/>
          <a:stretch/>
        </p:blipFill>
        <p:spPr>
          <a:xfrm>
            <a:off x="5251840" y="10"/>
            <a:ext cx="6940161" cy="6868876"/>
          </a:xfrm>
          <a:custGeom>
            <a:avLst/>
            <a:gdLst/>
            <a:ahLst/>
            <a:cxnLst/>
            <a:rect l="l" t="t" r="r" b="b"/>
            <a:pathLst>
              <a:path w="6940161" h="6857999">
                <a:moveTo>
                  <a:pt x="857190" y="0"/>
                </a:moveTo>
                <a:lnTo>
                  <a:pt x="6940161" y="0"/>
                </a:lnTo>
                <a:lnTo>
                  <a:pt x="6940161" y="6857999"/>
                </a:lnTo>
                <a:lnTo>
                  <a:pt x="496459" y="6857999"/>
                </a:lnTo>
                <a:lnTo>
                  <a:pt x="486507" y="6839466"/>
                </a:lnTo>
                <a:cubicBezTo>
                  <a:pt x="477389" y="6820641"/>
                  <a:pt x="471173" y="6801859"/>
                  <a:pt x="480078" y="6795812"/>
                </a:cubicBezTo>
                <a:cubicBezTo>
                  <a:pt x="475408" y="6761382"/>
                  <a:pt x="493736" y="6723009"/>
                  <a:pt x="482330" y="6676796"/>
                </a:cubicBezTo>
                <a:cubicBezTo>
                  <a:pt x="479519" y="6617030"/>
                  <a:pt x="476161" y="6634511"/>
                  <a:pt x="469648" y="6539722"/>
                </a:cubicBezTo>
                <a:cubicBezTo>
                  <a:pt x="459969" y="6498384"/>
                  <a:pt x="496382" y="6456575"/>
                  <a:pt x="477855" y="6433501"/>
                </a:cubicBezTo>
                <a:cubicBezTo>
                  <a:pt x="464018" y="6378655"/>
                  <a:pt x="442310" y="6325849"/>
                  <a:pt x="414008" y="6271586"/>
                </a:cubicBezTo>
                <a:cubicBezTo>
                  <a:pt x="378091" y="6226697"/>
                  <a:pt x="377466" y="6140798"/>
                  <a:pt x="299660" y="6080454"/>
                </a:cubicBezTo>
                <a:cubicBezTo>
                  <a:pt x="268606" y="6014324"/>
                  <a:pt x="244498" y="5964143"/>
                  <a:pt x="221239" y="5913249"/>
                </a:cubicBezTo>
                <a:cubicBezTo>
                  <a:pt x="210139" y="5897439"/>
                  <a:pt x="175369" y="5809427"/>
                  <a:pt x="160103" y="5775094"/>
                </a:cubicBezTo>
                <a:cubicBezTo>
                  <a:pt x="87298" y="5686529"/>
                  <a:pt x="103897" y="5672717"/>
                  <a:pt x="87873" y="5573809"/>
                </a:cubicBezTo>
                <a:cubicBezTo>
                  <a:pt x="76224" y="5541231"/>
                  <a:pt x="76748" y="5525076"/>
                  <a:pt x="57933" y="5490695"/>
                </a:cubicBezTo>
                <a:lnTo>
                  <a:pt x="30889" y="5398377"/>
                </a:lnTo>
                <a:lnTo>
                  <a:pt x="34140" y="5390971"/>
                </a:lnTo>
                <a:lnTo>
                  <a:pt x="35928" y="5390229"/>
                </a:lnTo>
                <a:lnTo>
                  <a:pt x="16968" y="5309266"/>
                </a:lnTo>
                <a:cubicBezTo>
                  <a:pt x="13970" y="5303642"/>
                  <a:pt x="-917" y="5289094"/>
                  <a:pt x="2490" y="5276920"/>
                </a:cubicBezTo>
                <a:lnTo>
                  <a:pt x="24907" y="5208159"/>
                </a:lnTo>
                <a:lnTo>
                  <a:pt x="31839" y="5162682"/>
                </a:lnTo>
                <a:cubicBezTo>
                  <a:pt x="28501" y="5155528"/>
                  <a:pt x="24609" y="5048935"/>
                  <a:pt x="18796" y="5043371"/>
                </a:cubicBezTo>
                <a:cubicBezTo>
                  <a:pt x="54584" y="4976689"/>
                  <a:pt x="5001" y="4985095"/>
                  <a:pt x="14358" y="4908985"/>
                </a:cubicBezTo>
                <a:cubicBezTo>
                  <a:pt x="17201" y="4816358"/>
                  <a:pt x="5675" y="4749418"/>
                  <a:pt x="4769" y="4643799"/>
                </a:cubicBezTo>
                <a:cubicBezTo>
                  <a:pt x="4111" y="4581455"/>
                  <a:pt x="-7137" y="4509050"/>
                  <a:pt x="7402" y="4395547"/>
                </a:cubicBezTo>
                <a:cubicBezTo>
                  <a:pt x="11591" y="4330720"/>
                  <a:pt x="28535" y="4313913"/>
                  <a:pt x="23462" y="4274064"/>
                </a:cubicBezTo>
                <a:cubicBezTo>
                  <a:pt x="22995" y="4245538"/>
                  <a:pt x="22530" y="4217012"/>
                  <a:pt x="22063" y="4188486"/>
                </a:cubicBezTo>
                <a:lnTo>
                  <a:pt x="24672" y="4170100"/>
                </a:lnTo>
                <a:lnTo>
                  <a:pt x="34973" y="4166123"/>
                </a:lnTo>
                <a:lnTo>
                  <a:pt x="26424" y="4120096"/>
                </a:lnTo>
                <a:cubicBezTo>
                  <a:pt x="28986" y="4109871"/>
                  <a:pt x="49338" y="4079429"/>
                  <a:pt x="47886" y="4066698"/>
                </a:cubicBezTo>
                <a:cubicBezTo>
                  <a:pt x="26522" y="4022850"/>
                  <a:pt x="34453" y="4030338"/>
                  <a:pt x="47327" y="3969172"/>
                </a:cubicBezTo>
                <a:cubicBezTo>
                  <a:pt x="40297" y="3948973"/>
                  <a:pt x="40044" y="3857354"/>
                  <a:pt x="53093" y="3844350"/>
                </a:cubicBezTo>
                <a:cubicBezTo>
                  <a:pt x="55739" y="3830819"/>
                  <a:pt x="50778" y="3815585"/>
                  <a:pt x="64866" y="3808459"/>
                </a:cubicBezTo>
                <a:cubicBezTo>
                  <a:pt x="81775" y="3797121"/>
                  <a:pt x="54599" y="3752382"/>
                  <a:pt x="74864" y="3757643"/>
                </a:cubicBezTo>
                <a:cubicBezTo>
                  <a:pt x="56224" y="3725828"/>
                  <a:pt x="74270" y="3660981"/>
                  <a:pt x="82640" y="3632606"/>
                </a:cubicBezTo>
                <a:cubicBezTo>
                  <a:pt x="85981" y="3582255"/>
                  <a:pt x="88778" y="3571708"/>
                  <a:pt x="89222" y="3534990"/>
                </a:cubicBezTo>
                <a:cubicBezTo>
                  <a:pt x="92019" y="3533125"/>
                  <a:pt x="80706" y="3481126"/>
                  <a:pt x="79835" y="3454133"/>
                </a:cubicBezTo>
                <a:cubicBezTo>
                  <a:pt x="78963" y="3427139"/>
                  <a:pt x="96173" y="3390611"/>
                  <a:pt x="83991" y="3373027"/>
                </a:cubicBezTo>
                <a:cubicBezTo>
                  <a:pt x="80767" y="3298527"/>
                  <a:pt x="69808" y="3290617"/>
                  <a:pt x="62958" y="3222737"/>
                </a:cubicBezTo>
                <a:cubicBezTo>
                  <a:pt x="59618" y="3146284"/>
                  <a:pt x="39695" y="3184007"/>
                  <a:pt x="49209" y="3118188"/>
                </a:cubicBezTo>
                <a:cubicBezTo>
                  <a:pt x="65221" y="3109217"/>
                  <a:pt x="85573" y="3024732"/>
                  <a:pt x="78480" y="3003808"/>
                </a:cubicBezTo>
                <a:cubicBezTo>
                  <a:pt x="78037" y="2966753"/>
                  <a:pt x="77812" y="2989870"/>
                  <a:pt x="77566" y="2944921"/>
                </a:cubicBezTo>
                <a:lnTo>
                  <a:pt x="94406" y="2877744"/>
                </a:lnTo>
                <a:cubicBezTo>
                  <a:pt x="87936" y="2880724"/>
                  <a:pt x="108480" y="2822146"/>
                  <a:pt x="108051" y="2807161"/>
                </a:cubicBezTo>
                <a:cubicBezTo>
                  <a:pt x="110507" y="2775643"/>
                  <a:pt x="80880" y="2769288"/>
                  <a:pt x="107377" y="2752347"/>
                </a:cubicBezTo>
                <a:lnTo>
                  <a:pt x="114975" y="2748299"/>
                </a:lnTo>
                <a:cubicBezTo>
                  <a:pt x="115205" y="2745962"/>
                  <a:pt x="115434" y="2743625"/>
                  <a:pt x="115663" y="2741288"/>
                </a:cubicBezTo>
                <a:cubicBezTo>
                  <a:pt x="115098" y="2737657"/>
                  <a:pt x="112995" y="2735847"/>
                  <a:pt x="107929" y="2737160"/>
                </a:cubicBezTo>
                <a:cubicBezTo>
                  <a:pt x="126569" y="2705347"/>
                  <a:pt x="119693" y="2699356"/>
                  <a:pt x="122707" y="2659631"/>
                </a:cubicBezTo>
                <a:cubicBezTo>
                  <a:pt x="135394" y="2612127"/>
                  <a:pt x="120483" y="2628594"/>
                  <a:pt x="145471" y="2573336"/>
                </a:cubicBezTo>
                <a:cubicBezTo>
                  <a:pt x="156086" y="2559732"/>
                  <a:pt x="170382" y="2541339"/>
                  <a:pt x="170626" y="2528057"/>
                </a:cubicBezTo>
                <a:lnTo>
                  <a:pt x="202713" y="2489594"/>
                </a:lnTo>
                <a:cubicBezTo>
                  <a:pt x="203853" y="2487774"/>
                  <a:pt x="204248" y="2473350"/>
                  <a:pt x="203650" y="2468303"/>
                </a:cubicBezTo>
                <a:lnTo>
                  <a:pt x="223316" y="2460480"/>
                </a:lnTo>
                <a:lnTo>
                  <a:pt x="215120" y="2423535"/>
                </a:lnTo>
                <a:lnTo>
                  <a:pt x="223455" y="2404394"/>
                </a:lnTo>
                <a:cubicBezTo>
                  <a:pt x="243490" y="2392610"/>
                  <a:pt x="229596" y="2347474"/>
                  <a:pt x="238853" y="2324643"/>
                </a:cubicBezTo>
                <a:cubicBezTo>
                  <a:pt x="239504" y="2297698"/>
                  <a:pt x="266477" y="2284202"/>
                  <a:pt x="272463" y="2255535"/>
                </a:cubicBezTo>
                <a:cubicBezTo>
                  <a:pt x="290597" y="2249648"/>
                  <a:pt x="306594" y="2207828"/>
                  <a:pt x="294092" y="2184679"/>
                </a:cubicBezTo>
                <a:lnTo>
                  <a:pt x="323221" y="2093132"/>
                </a:lnTo>
                <a:cubicBezTo>
                  <a:pt x="348282" y="2084587"/>
                  <a:pt x="366071" y="1985868"/>
                  <a:pt x="377324" y="1950235"/>
                </a:cubicBezTo>
                <a:cubicBezTo>
                  <a:pt x="397581" y="1920183"/>
                  <a:pt x="445208" y="1898905"/>
                  <a:pt x="457649" y="1861568"/>
                </a:cubicBezTo>
                <a:cubicBezTo>
                  <a:pt x="464664" y="1810687"/>
                  <a:pt x="447457" y="1869507"/>
                  <a:pt x="451972" y="1809499"/>
                </a:cubicBezTo>
                <a:cubicBezTo>
                  <a:pt x="450982" y="1754297"/>
                  <a:pt x="465413" y="1767680"/>
                  <a:pt x="474550" y="1693716"/>
                </a:cubicBezTo>
                <a:cubicBezTo>
                  <a:pt x="473258" y="1654244"/>
                  <a:pt x="481626" y="1627007"/>
                  <a:pt x="481301" y="1605195"/>
                </a:cubicBezTo>
                <a:cubicBezTo>
                  <a:pt x="490491" y="1568952"/>
                  <a:pt x="493569" y="1564518"/>
                  <a:pt x="497837" y="1516217"/>
                </a:cubicBezTo>
                <a:cubicBezTo>
                  <a:pt x="503639" y="1488452"/>
                  <a:pt x="534082" y="1457870"/>
                  <a:pt x="513281" y="1429841"/>
                </a:cubicBezTo>
                <a:cubicBezTo>
                  <a:pt x="527326" y="1412325"/>
                  <a:pt x="570430" y="1413592"/>
                  <a:pt x="550104" y="1380081"/>
                </a:cubicBezTo>
                <a:cubicBezTo>
                  <a:pt x="575583" y="1394128"/>
                  <a:pt x="551452" y="1335176"/>
                  <a:pt x="574526" y="1334891"/>
                </a:cubicBezTo>
                <a:cubicBezTo>
                  <a:pt x="593486" y="1336427"/>
                  <a:pt x="633157" y="1194568"/>
                  <a:pt x="638123" y="1185551"/>
                </a:cubicBezTo>
                <a:cubicBezTo>
                  <a:pt x="647468" y="1149210"/>
                  <a:pt x="657504" y="1148087"/>
                  <a:pt x="664747" y="1111168"/>
                </a:cubicBezTo>
                <a:cubicBezTo>
                  <a:pt x="679107" y="1057226"/>
                  <a:pt x="652121" y="1022543"/>
                  <a:pt x="664913" y="993353"/>
                </a:cubicBezTo>
                <a:cubicBezTo>
                  <a:pt x="684189" y="960214"/>
                  <a:pt x="707497" y="867450"/>
                  <a:pt x="721256" y="813953"/>
                </a:cubicBezTo>
                <a:cubicBezTo>
                  <a:pt x="734607" y="746430"/>
                  <a:pt x="738988" y="666470"/>
                  <a:pt x="745023" y="588218"/>
                </a:cubicBezTo>
                <a:cubicBezTo>
                  <a:pt x="735393" y="475380"/>
                  <a:pt x="719076" y="536119"/>
                  <a:pt x="725253" y="376479"/>
                </a:cubicBezTo>
                <a:lnTo>
                  <a:pt x="735457" y="280992"/>
                </a:lnTo>
                <a:cubicBezTo>
                  <a:pt x="735270" y="276227"/>
                  <a:pt x="742007" y="223140"/>
                  <a:pt x="741820" y="218374"/>
                </a:cubicBezTo>
                <a:lnTo>
                  <a:pt x="735299" y="188178"/>
                </a:lnTo>
                <a:lnTo>
                  <a:pt x="764938" y="152404"/>
                </a:lnTo>
                <a:cubicBezTo>
                  <a:pt x="776066" y="136342"/>
                  <a:pt x="783668" y="122048"/>
                  <a:pt x="802071" y="91810"/>
                </a:cubicBezTo>
                <a:lnTo>
                  <a:pt x="849585" y="3016"/>
                </a:lnTo>
                <a:close/>
              </a:path>
            </a:pathLst>
          </a:cu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4DC7BE07-2871-4597-A81B-3611EC5F0A5D}"/>
              </a:ext>
            </a:extLst>
          </p:cNvPr>
          <p:cNvSpPr txBox="1"/>
          <p:nvPr/>
        </p:nvSpPr>
        <p:spPr>
          <a:xfrm>
            <a:off x="3364707" y="4273034"/>
            <a:ext cx="61793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284845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EB2E8C4-C3E7-4048-A43D-9859510CF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9ADB6B36-6D23-4279-BF08-86CFF703E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EF4CD48-9281-4131-995B-E3B17C854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75548"/>
            <a:ext cx="12192000" cy="4582452"/>
          </a:xfrm>
          <a:custGeom>
            <a:avLst/>
            <a:gdLst>
              <a:gd name="connsiteX0" fmla="*/ 2782524 w 12192000"/>
              <a:gd name="connsiteY0" fmla="*/ 394 h 4582452"/>
              <a:gd name="connsiteX1" fmla="*/ 2999719 w 12192000"/>
              <a:gd name="connsiteY1" fmla="*/ 43075 h 4582452"/>
              <a:gd name="connsiteX2" fmla="*/ 3061656 w 12192000"/>
              <a:gd name="connsiteY2" fmla="*/ 42588 h 4582452"/>
              <a:gd name="connsiteX3" fmla="*/ 3069494 w 12192000"/>
              <a:gd name="connsiteY3" fmla="*/ 35859 h 4582452"/>
              <a:gd name="connsiteX4" fmla="*/ 3159577 w 12192000"/>
              <a:gd name="connsiteY4" fmla="*/ 61160 h 4582452"/>
              <a:gd name="connsiteX5" fmla="*/ 3282600 w 12192000"/>
              <a:gd name="connsiteY5" fmla="*/ 45367 h 4582452"/>
              <a:gd name="connsiteX6" fmla="*/ 3374052 w 12192000"/>
              <a:gd name="connsiteY6" fmla="*/ 24976 h 4582452"/>
              <a:gd name="connsiteX7" fmla="*/ 3378934 w 12192000"/>
              <a:gd name="connsiteY7" fmla="*/ 18137 h 4582452"/>
              <a:gd name="connsiteX8" fmla="*/ 3385889 w 12192000"/>
              <a:gd name="connsiteY8" fmla="*/ 18918 h 4582452"/>
              <a:gd name="connsiteX9" fmla="*/ 3389211 w 12192000"/>
              <a:gd name="connsiteY9" fmla="*/ 25828 h 4582452"/>
              <a:gd name="connsiteX10" fmla="*/ 3444184 w 12192000"/>
              <a:gd name="connsiteY10" fmla="*/ 26511 h 4582452"/>
              <a:gd name="connsiteX11" fmla="*/ 3454999 w 12192000"/>
              <a:gd name="connsiteY11" fmla="*/ 14134 h 4582452"/>
              <a:gd name="connsiteX12" fmla="*/ 3453466 w 12192000"/>
              <a:gd name="connsiteY12" fmla="*/ 7930 h 4582452"/>
              <a:gd name="connsiteX13" fmla="*/ 3463009 w 12192000"/>
              <a:gd name="connsiteY13" fmla="*/ 7487 h 4582452"/>
              <a:gd name="connsiteX14" fmla="*/ 3467018 w 12192000"/>
              <a:gd name="connsiteY14" fmla="*/ 6782 h 4582452"/>
              <a:gd name="connsiteX15" fmla="*/ 3478045 w 12192000"/>
              <a:gd name="connsiteY15" fmla="*/ 10611 h 4582452"/>
              <a:gd name="connsiteX16" fmla="*/ 3506989 w 12192000"/>
              <a:gd name="connsiteY16" fmla="*/ 5372 h 4582452"/>
              <a:gd name="connsiteX17" fmla="*/ 3521969 w 12192000"/>
              <a:gd name="connsiteY17" fmla="*/ 11906 h 4582452"/>
              <a:gd name="connsiteX18" fmla="*/ 3569519 w 12192000"/>
              <a:gd name="connsiteY18" fmla="*/ 41509 h 4582452"/>
              <a:gd name="connsiteX19" fmla="*/ 3638316 w 12192000"/>
              <a:gd name="connsiteY19" fmla="*/ 57654 h 4582452"/>
              <a:gd name="connsiteX20" fmla="*/ 3679320 w 12192000"/>
              <a:gd name="connsiteY20" fmla="*/ 67554 h 4582452"/>
              <a:gd name="connsiteX21" fmla="*/ 3799276 w 12192000"/>
              <a:gd name="connsiteY21" fmla="*/ 75386 h 4582452"/>
              <a:gd name="connsiteX22" fmla="*/ 4024540 w 12192000"/>
              <a:gd name="connsiteY22" fmla="*/ 43084 h 4582452"/>
              <a:gd name="connsiteX23" fmla="*/ 4086060 w 12192000"/>
              <a:gd name="connsiteY23" fmla="*/ 46467 h 4582452"/>
              <a:gd name="connsiteX24" fmla="*/ 4092413 w 12192000"/>
              <a:gd name="connsiteY24" fmla="*/ 53530 h 4582452"/>
              <a:gd name="connsiteX25" fmla="*/ 4187473 w 12192000"/>
              <a:gd name="connsiteY25" fmla="*/ 32571 h 4582452"/>
              <a:gd name="connsiteX26" fmla="*/ 4306487 w 12192000"/>
              <a:gd name="connsiteY26" fmla="*/ 54042 h 4582452"/>
              <a:gd name="connsiteX27" fmla="*/ 4393102 w 12192000"/>
              <a:gd name="connsiteY27" fmla="*/ 78610 h 4582452"/>
              <a:gd name="connsiteX28" fmla="*/ 4443041 w 12192000"/>
              <a:gd name="connsiteY28" fmla="*/ 88772 h 4582452"/>
              <a:gd name="connsiteX29" fmla="*/ 4477856 w 12192000"/>
              <a:gd name="connsiteY29" fmla="*/ 100175 h 4582452"/>
              <a:gd name="connsiteX30" fmla="*/ 4574677 w 12192000"/>
              <a:gd name="connsiteY30" fmla="*/ 107631 h 4582452"/>
              <a:gd name="connsiteX31" fmla="*/ 4738595 w 12192000"/>
              <a:gd name="connsiteY31" fmla="*/ 110972 h 4582452"/>
              <a:gd name="connsiteX32" fmla="*/ 4772623 w 12192000"/>
              <a:gd name="connsiteY32" fmla="*/ 113689 h 4582452"/>
              <a:gd name="connsiteX33" fmla="*/ 4798437 w 12192000"/>
              <a:gd name="connsiteY33" fmla="*/ 123987 h 4582452"/>
              <a:gd name="connsiteX34" fmla="*/ 4801426 w 12192000"/>
              <a:gd name="connsiteY34" fmla="*/ 133319 h 4582452"/>
              <a:gd name="connsiteX35" fmla="*/ 4819592 w 12192000"/>
              <a:gd name="connsiteY35" fmla="*/ 136092 h 4582452"/>
              <a:gd name="connsiteX36" fmla="*/ 4823704 w 12192000"/>
              <a:gd name="connsiteY36" fmla="*/ 138493 h 4582452"/>
              <a:gd name="connsiteX37" fmla="*/ 4825195 w 12192000"/>
              <a:gd name="connsiteY37" fmla="*/ 139235 h 4582452"/>
              <a:gd name="connsiteX38" fmla="*/ 4855377 w 12192000"/>
              <a:gd name="connsiteY38" fmla="*/ 139933 h 4582452"/>
              <a:gd name="connsiteX39" fmla="*/ 4864981 w 12192000"/>
              <a:gd name="connsiteY39" fmla="*/ 136638 h 4582452"/>
              <a:gd name="connsiteX40" fmla="*/ 4869194 w 12192000"/>
              <a:gd name="connsiteY40" fmla="*/ 137485 h 4582452"/>
              <a:gd name="connsiteX41" fmla="*/ 4899129 w 12192000"/>
              <a:gd name="connsiteY41" fmla="*/ 128724 h 4582452"/>
              <a:gd name="connsiteX42" fmla="*/ 4979727 w 12192000"/>
              <a:gd name="connsiteY42" fmla="*/ 116438 h 4582452"/>
              <a:gd name="connsiteX43" fmla="*/ 5090538 w 12192000"/>
              <a:gd name="connsiteY43" fmla="*/ 128083 h 4582452"/>
              <a:gd name="connsiteX44" fmla="*/ 5199199 w 12192000"/>
              <a:gd name="connsiteY44" fmla="*/ 106367 h 4582452"/>
              <a:gd name="connsiteX45" fmla="*/ 5239862 w 12192000"/>
              <a:gd name="connsiteY45" fmla="*/ 131030 h 4582452"/>
              <a:gd name="connsiteX46" fmla="*/ 5405165 w 12192000"/>
              <a:gd name="connsiteY46" fmla="*/ 107263 h 4582452"/>
              <a:gd name="connsiteX47" fmla="*/ 5973027 w 12192000"/>
              <a:gd name="connsiteY47" fmla="*/ 14505 h 4582452"/>
              <a:gd name="connsiteX48" fmla="*/ 6243587 w 12192000"/>
              <a:gd name="connsiteY48" fmla="*/ 20308 h 4582452"/>
              <a:gd name="connsiteX49" fmla="*/ 6333684 w 12192000"/>
              <a:gd name="connsiteY49" fmla="*/ 26092 h 4582452"/>
              <a:gd name="connsiteX50" fmla="*/ 6524594 w 12192000"/>
              <a:gd name="connsiteY50" fmla="*/ 62443 h 4582452"/>
              <a:gd name="connsiteX51" fmla="*/ 6701993 w 12192000"/>
              <a:gd name="connsiteY51" fmla="*/ 51745 h 4582452"/>
              <a:gd name="connsiteX52" fmla="*/ 6957361 w 12192000"/>
              <a:gd name="connsiteY52" fmla="*/ 97339 h 4582452"/>
              <a:gd name="connsiteX53" fmla="*/ 7268413 w 12192000"/>
              <a:gd name="connsiteY53" fmla="*/ 175925 h 4582452"/>
              <a:gd name="connsiteX54" fmla="*/ 8385054 w 12192000"/>
              <a:gd name="connsiteY54" fmla="*/ 133195 h 4582452"/>
              <a:gd name="connsiteX55" fmla="*/ 8584350 w 12192000"/>
              <a:gd name="connsiteY55" fmla="*/ 172955 h 4582452"/>
              <a:gd name="connsiteX56" fmla="*/ 8684341 w 12192000"/>
              <a:gd name="connsiteY56" fmla="*/ 199587 h 4582452"/>
              <a:gd name="connsiteX57" fmla="*/ 9008600 w 12192000"/>
              <a:gd name="connsiteY57" fmla="*/ 334202 h 4582452"/>
              <a:gd name="connsiteX58" fmla="*/ 9106061 w 12192000"/>
              <a:gd name="connsiteY58" fmla="*/ 332620 h 4582452"/>
              <a:gd name="connsiteX59" fmla="*/ 9950477 w 12192000"/>
              <a:gd name="connsiteY59" fmla="*/ 794954 h 4582452"/>
              <a:gd name="connsiteX60" fmla="*/ 11109679 w 12192000"/>
              <a:gd name="connsiteY60" fmla="*/ 1202887 h 4582452"/>
              <a:gd name="connsiteX61" fmla="*/ 11327194 w 12192000"/>
              <a:gd name="connsiteY61" fmla="*/ 1329149 h 4582452"/>
              <a:gd name="connsiteX62" fmla="*/ 11490981 w 12192000"/>
              <a:gd name="connsiteY62" fmla="*/ 1367364 h 4582452"/>
              <a:gd name="connsiteX63" fmla="*/ 11656589 w 12192000"/>
              <a:gd name="connsiteY63" fmla="*/ 1459110 h 4582452"/>
              <a:gd name="connsiteX64" fmla="*/ 11762730 w 12192000"/>
              <a:gd name="connsiteY64" fmla="*/ 1484877 h 4582452"/>
              <a:gd name="connsiteX65" fmla="*/ 11907234 w 12192000"/>
              <a:gd name="connsiteY65" fmla="*/ 1475186 h 4582452"/>
              <a:gd name="connsiteX66" fmla="*/ 12097301 w 12192000"/>
              <a:gd name="connsiteY66" fmla="*/ 1446454 h 4582452"/>
              <a:gd name="connsiteX67" fmla="*/ 12168592 w 12192000"/>
              <a:gd name="connsiteY67" fmla="*/ 1434583 h 4582452"/>
              <a:gd name="connsiteX68" fmla="*/ 12192000 w 12192000"/>
              <a:gd name="connsiteY68" fmla="*/ 1428254 h 4582452"/>
              <a:gd name="connsiteX69" fmla="*/ 12192000 w 12192000"/>
              <a:gd name="connsiteY69" fmla="*/ 4582452 h 4582452"/>
              <a:gd name="connsiteX70" fmla="*/ 0 w 12192000"/>
              <a:gd name="connsiteY70" fmla="*/ 4582452 h 4582452"/>
              <a:gd name="connsiteX71" fmla="*/ 0 w 12192000"/>
              <a:gd name="connsiteY71" fmla="*/ 502249 h 4582452"/>
              <a:gd name="connsiteX72" fmla="*/ 26658 w 12192000"/>
              <a:gd name="connsiteY72" fmla="*/ 498850 h 4582452"/>
              <a:gd name="connsiteX73" fmla="*/ 117228 w 12192000"/>
              <a:gd name="connsiteY73" fmla="*/ 490270 h 4582452"/>
              <a:gd name="connsiteX74" fmla="*/ 197716 w 12192000"/>
              <a:gd name="connsiteY74" fmla="*/ 414976 h 4582452"/>
              <a:gd name="connsiteX75" fmla="*/ 287300 w 12192000"/>
              <a:gd name="connsiteY75" fmla="*/ 332486 h 4582452"/>
              <a:gd name="connsiteX76" fmla="*/ 442569 w 12192000"/>
              <a:gd name="connsiteY76" fmla="*/ 268508 h 4582452"/>
              <a:gd name="connsiteX77" fmla="*/ 632547 w 12192000"/>
              <a:gd name="connsiteY77" fmla="*/ 181204 h 4582452"/>
              <a:gd name="connsiteX78" fmla="*/ 735335 w 12192000"/>
              <a:gd name="connsiteY78" fmla="*/ 132652 h 4582452"/>
              <a:gd name="connsiteX79" fmla="*/ 867806 w 12192000"/>
              <a:gd name="connsiteY79" fmla="*/ 164026 h 4582452"/>
              <a:gd name="connsiteX80" fmla="*/ 928403 w 12192000"/>
              <a:gd name="connsiteY80" fmla="*/ 189376 h 4582452"/>
              <a:gd name="connsiteX81" fmla="*/ 959021 w 12192000"/>
              <a:gd name="connsiteY81" fmla="*/ 153917 h 4582452"/>
              <a:gd name="connsiteX82" fmla="*/ 1111027 w 12192000"/>
              <a:gd name="connsiteY82" fmla="*/ 138584 h 4582452"/>
              <a:gd name="connsiteX83" fmla="*/ 1227103 w 12192000"/>
              <a:gd name="connsiteY83" fmla="*/ 167875 h 4582452"/>
              <a:gd name="connsiteX84" fmla="*/ 1297710 w 12192000"/>
              <a:gd name="connsiteY84" fmla="*/ 170873 h 4582452"/>
              <a:gd name="connsiteX85" fmla="*/ 1413052 w 12192000"/>
              <a:gd name="connsiteY85" fmla="*/ 149589 h 4582452"/>
              <a:gd name="connsiteX86" fmla="*/ 1506277 w 12192000"/>
              <a:gd name="connsiteY86" fmla="*/ 170874 h 4582452"/>
              <a:gd name="connsiteX87" fmla="*/ 1624499 w 12192000"/>
              <a:gd name="connsiteY87" fmla="*/ 183437 h 4582452"/>
              <a:gd name="connsiteX88" fmla="*/ 1653990 w 12192000"/>
              <a:gd name="connsiteY88" fmla="*/ 186254 h 4582452"/>
              <a:gd name="connsiteX89" fmla="*/ 1675154 w 12192000"/>
              <a:gd name="connsiteY89" fmla="*/ 179082 h 4582452"/>
              <a:gd name="connsiteX90" fmla="*/ 1801740 w 12192000"/>
              <a:gd name="connsiteY90" fmla="*/ 160320 h 4582452"/>
              <a:gd name="connsiteX91" fmla="*/ 1892809 w 12192000"/>
              <a:gd name="connsiteY91" fmla="*/ 117150 h 4582452"/>
              <a:gd name="connsiteX92" fmla="*/ 2046786 w 12192000"/>
              <a:gd name="connsiteY92" fmla="*/ 90709 h 4582452"/>
              <a:gd name="connsiteX93" fmla="*/ 2200539 w 12192000"/>
              <a:gd name="connsiteY93" fmla="*/ 69177 h 4582452"/>
              <a:gd name="connsiteX94" fmla="*/ 2256839 w 12192000"/>
              <a:gd name="connsiteY94" fmla="*/ 63635 h 4582452"/>
              <a:gd name="connsiteX95" fmla="*/ 2354406 w 12192000"/>
              <a:gd name="connsiteY95" fmla="*/ 43819 h 4582452"/>
              <a:gd name="connsiteX96" fmla="*/ 2418731 w 12192000"/>
              <a:gd name="connsiteY96" fmla="*/ 32403 h 4582452"/>
              <a:gd name="connsiteX97" fmla="*/ 2432820 w 12192000"/>
              <a:gd name="connsiteY97" fmla="*/ 54328 h 4582452"/>
              <a:gd name="connsiteX98" fmla="*/ 2492988 w 12192000"/>
              <a:gd name="connsiteY98" fmla="*/ 50574 h 4582452"/>
              <a:gd name="connsiteX99" fmla="*/ 2546652 w 12192000"/>
              <a:gd name="connsiteY99" fmla="*/ 23348 h 4582452"/>
              <a:gd name="connsiteX100" fmla="*/ 2618568 w 12192000"/>
              <a:gd name="connsiteY100" fmla="*/ 10504 h 4582452"/>
              <a:gd name="connsiteX101" fmla="*/ 2661490 w 12192000"/>
              <a:gd name="connsiteY101" fmla="*/ 2573 h 4582452"/>
              <a:gd name="connsiteX102" fmla="*/ 2782524 w 12192000"/>
              <a:gd name="connsiteY102" fmla="*/ 394 h 458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12192000" h="4582452">
                <a:moveTo>
                  <a:pt x="2782524" y="394"/>
                </a:moveTo>
                <a:cubicBezTo>
                  <a:pt x="2849861" y="8132"/>
                  <a:pt x="2921827" y="7224"/>
                  <a:pt x="2999719" y="43075"/>
                </a:cubicBezTo>
                <a:cubicBezTo>
                  <a:pt x="3016159" y="54416"/>
                  <a:pt x="3043891" y="54196"/>
                  <a:pt x="3061656" y="42588"/>
                </a:cubicBezTo>
                <a:cubicBezTo>
                  <a:pt x="3064714" y="40590"/>
                  <a:pt x="3067354" y="38323"/>
                  <a:pt x="3069494" y="35859"/>
                </a:cubicBezTo>
                <a:cubicBezTo>
                  <a:pt x="3118202" y="62547"/>
                  <a:pt x="3134369" y="41482"/>
                  <a:pt x="3159577" y="61160"/>
                </a:cubicBezTo>
                <a:cubicBezTo>
                  <a:pt x="3220950" y="59479"/>
                  <a:pt x="3259526" y="28301"/>
                  <a:pt x="3282600" y="45367"/>
                </a:cubicBezTo>
                <a:cubicBezTo>
                  <a:pt x="3311832" y="38528"/>
                  <a:pt x="3343982" y="7511"/>
                  <a:pt x="3374052" y="24976"/>
                </a:cubicBezTo>
                <a:cubicBezTo>
                  <a:pt x="3373225" y="20402"/>
                  <a:pt x="3375240" y="18558"/>
                  <a:pt x="3378934" y="18137"/>
                </a:cubicBezTo>
                <a:lnTo>
                  <a:pt x="3385889" y="18918"/>
                </a:lnTo>
                <a:lnTo>
                  <a:pt x="3389211" y="25828"/>
                </a:lnTo>
                <a:cubicBezTo>
                  <a:pt x="3403626" y="49991"/>
                  <a:pt x="3412849" y="23568"/>
                  <a:pt x="3444184" y="26511"/>
                </a:cubicBezTo>
                <a:cubicBezTo>
                  <a:pt x="3459237" y="26479"/>
                  <a:pt x="3457360" y="20006"/>
                  <a:pt x="3454999" y="14134"/>
                </a:cubicBezTo>
                <a:cubicBezTo>
                  <a:pt x="3454488" y="12066"/>
                  <a:pt x="3453976" y="9998"/>
                  <a:pt x="3453466" y="7930"/>
                </a:cubicBezTo>
                <a:lnTo>
                  <a:pt x="3463009" y="7487"/>
                </a:lnTo>
                <a:lnTo>
                  <a:pt x="3467018" y="6782"/>
                </a:lnTo>
                <a:lnTo>
                  <a:pt x="3478045" y="10611"/>
                </a:lnTo>
                <a:cubicBezTo>
                  <a:pt x="3487858" y="10471"/>
                  <a:pt x="3497247" y="4941"/>
                  <a:pt x="3506989" y="5372"/>
                </a:cubicBezTo>
                <a:cubicBezTo>
                  <a:pt x="3511861" y="5586"/>
                  <a:pt x="3516822" y="7292"/>
                  <a:pt x="3521969" y="11906"/>
                </a:cubicBezTo>
                <a:cubicBezTo>
                  <a:pt x="3500944" y="30982"/>
                  <a:pt x="3580010" y="22724"/>
                  <a:pt x="3569519" y="41509"/>
                </a:cubicBezTo>
                <a:cubicBezTo>
                  <a:pt x="3611081" y="21792"/>
                  <a:pt x="3601156" y="57180"/>
                  <a:pt x="3638316" y="57654"/>
                </a:cubicBezTo>
                <a:cubicBezTo>
                  <a:pt x="3659961" y="51783"/>
                  <a:pt x="3671878" y="52983"/>
                  <a:pt x="3679320" y="67554"/>
                </a:cubicBezTo>
                <a:cubicBezTo>
                  <a:pt x="3780774" y="37937"/>
                  <a:pt x="3722369" y="76585"/>
                  <a:pt x="3799276" y="75386"/>
                </a:cubicBezTo>
                <a:cubicBezTo>
                  <a:pt x="3867935" y="70837"/>
                  <a:pt x="3939343" y="75109"/>
                  <a:pt x="4024540" y="43084"/>
                </a:cubicBezTo>
                <a:cubicBezTo>
                  <a:pt x="4043330" y="32570"/>
                  <a:pt x="4070875" y="34086"/>
                  <a:pt x="4086060" y="46467"/>
                </a:cubicBezTo>
                <a:cubicBezTo>
                  <a:pt x="4088674" y="48598"/>
                  <a:pt x="4090814" y="50977"/>
                  <a:pt x="4092413" y="53530"/>
                </a:cubicBezTo>
                <a:cubicBezTo>
                  <a:pt x="4146606" y="29255"/>
                  <a:pt x="4158169" y="50970"/>
                  <a:pt x="4187473" y="32571"/>
                </a:cubicBezTo>
                <a:cubicBezTo>
                  <a:pt x="4248175" y="37116"/>
                  <a:pt x="4279868" y="69943"/>
                  <a:pt x="4306487" y="54042"/>
                </a:cubicBezTo>
                <a:cubicBezTo>
                  <a:pt x="4334104" y="62215"/>
                  <a:pt x="4359433" y="94581"/>
                  <a:pt x="4393102" y="78610"/>
                </a:cubicBezTo>
                <a:cubicBezTo>
                  <a:pt x="4385877" y="96663"/>
                  <a:pt x="4433316" y="73341"/>
                  <a:pt x="4443041" y="88772"/>
                </a:cubicBezTo>
                <a:cubicBezTo>
                  <a:pt x="4448819" y="101575"/>
                  <a:pt x="4464559" y="97484"/>
                  <a:pt x="4477856" y="100175"/>
                </a:cubicBezTo>
                <a:cubicBezTo>
                  <a:pt x="4489623" y="112184"/>
                  <a:pt x="4553764" y="113460"/>
                  <a:pt x="4574677" y="107631"/>
                </a:cubicBezTo>
                <a:cubicBezTo>
                  <a:pt x="4631799" y="83193"/>
                  <a:pt x="4692609" y="129103"/>
                  <a:pt x="4738595" y="110972"/>
                </a:cubicBezTo>
                <a:cubicBezTo>
                  <a:pt x="4751486" y="109970"/>
                  <a:pt x="4762630" y="111152"/>
                  <a:pt x="4772623" y="113689"/>
                </a:cubicBezTo>
                <a:lnTo>
                  <a:pt x="4798437" y="123987"/>
                </a:lnTo>
                <a:lnTo>
                  <a:pt x="4801426" y="133319"/>
                </a:lnTo>
                <a:lnTo>
                  <a:pt x="4819592" y="136092"/>
                </a:lnTo>
                <a:lnTo>
                  <a:pt x="4823704" y="138493"/>
                </a:lnTo>
                <a:lnTo>
                  <a:pt x="4825195" y="139235"/>
                </a:lnTo>
                <a:lnTo>
                  <a:pt x="4855377" y="139933"/>
                </a:lnTo>
                <a:lnTo>
                  <a:pt x="4864981" y="136638"/>
                </a:lnTo>
                <a:lnTo>
                  <a:pt x="4869194" y="137485"/>
                </a:lnTo>
                <a:lnTo>
                  <a:pt x="4899129" y="128724"/>
                </a:lnTo>
                <a:cubicBezTo>
                  <a:pt x="4925366" y="119718"/>
                  <a:pt x="4952397" y="110410"/>
                  <a:pt x="4979727" y="116438"/>
                </a:cubicBezTo>
                <a:lnTo>
                  <a:pt x="5090538" y="128083"/>
                </a:lnTo>
                <a:cubicBezTo>
                  <a:pt x="5091044" y="127833"/>
                  <a:pt x="5198695" y="106616"/>
                  <a:pt x="5199199" y="106367"/>
                </a:cubicBezTo>
                <a:cubicBezTo>
                  <a:pt x="5208231" y="105810"/>
                  <a:pt x="5223768" y="127168"/>
                  <a:pt x="5239862" y="131030"/>
                </a:cubicBezTo>
                <a:lnTo>
                  <a:pt x="5405165" y="107263"/>
                </a:lnTo>
                <a:cubicBezTo>
                  <a:pt x="5535422" y="88884"/>
                  <a:pt x="5767648" y="35344"/>
                  <a:pt x="5973027" y="14505"/>
                </a:cubicBezTo>
                <a:cubicBezTo>
                  <a:pt x="6149187" y="10405"/>
                  <a:pt x="6095956" y="65577"/>
                  <a:pt x="6243587" y="20308"/>
                </a:cubicBezTo>
                <a:cubicBezTo>
                  <a:pt x="6251541" y="17483"/>
                  <a:pt x="6316307" y="24479"/>
                  <a:pt x="6333684" y="26092"/>
                </a:cubicBezTo>
                <a:cubicBezTo>
                  <a:pt x="6455330" y="37381"/>
                  <a:pt x="6480371" y="34647"/>
                  <a:pt x="6524594" y="62443"/>
                </a:cubicBezTo>
                <a:cubicBezTo>
                  <a:pt x="6703626" y="57298"/>
                  <a:pt x="6501799" y="46780"/>
                  <a:pt x="6701993" y="51745"/>
                </a:cubicBezTo>
                <a:cubicBezTo>
                  <a:pt x="6785735" y="112479"/>
                  <a:pt x="6849632" y="85702"/>
                  <a:pt x="6957361" y="97339"/>
                </a:cubicBezTo>
                <a:cubicBezTo>
                  <a:pt x="7077727" y="97171"/>
                  <a:pt x="7161639" y="169735"/>
                  <a:pt x="7268413" y="175925"/>
                </a:cubicBezTo>
                <a:cubicBezTo>
                  <a:pt x="7315714" y="184495"/>
                  <a:pt x="8335549" y="125386"/>
                  <a:pt x="8385054" y="133195"/>
                </a:cubicBezTo>
                <a:lnTo>
                  <a:pt x="8584350" y="172955"/>
                </a:lnTo>
                <a:lnTo>
                  <a:pt x="8684341" y="199587"/>
                </a:lnTo>
                <a:cubicBezTo>
                  <a:pt x="8755050" y="226462"/>
                  <a:pt x="8938313" y="312030"/>
                  <a:pt x="9008600" y="334202"/>
                </a:cubicBezTo>
                <a:cubicBezTo>
                  <a:pt x="9019984" y="330076"/>
                  <a:pt x="9096828" y="338089"/>
                  <a:pt x="9106061" y="332620"/>
                </a:cubicBezTo>
                <a:cubicBezTo>
                  <a:pt x="9263041" y="409410"/>
                  <a:pt x="9721812" y="681736"/>
                  <a:pt x="9950477" y="794954"/>
                </a:cubicBezTo>
                <a:cubicBezTo>
                  <a:pt x="10099279" y="799039"/>
                  <a:pt x="11075919" y="1215896"/>
                  <a:pt x="11109679" y="1202887"/>
                </a:cubicBezTo>
                <a:cubicBezTo>
                  <a:pt x="11253855" y="1312360"/>
                  <a:pt x="11263644" y="1301737"/>
                  <a:pt x="11327194" y="1329149"/>
                </a:cubicBezTo>
                <a:cubicBezTo>
                  <a:pt x="11390743" y="1356562"/>
                  <a:pt x="11429961" y="1342032"/>
                  <a:pt x="11490981" y="1367364"/>
                </a:cubicBezTo>
                <a:cubicBezTo>
                  <a:pt x="11552001" y="1392696"/>
                  <a:pt x="11585592" y="1433403"/>
                  <a:pt x="11656589" y="1459110"/>
                </a:cubicBezTo>
                <a:cubicBezTo>
                  <a:pt x="11672385" y="1460354"/>
                  <a:pt x="11746935" y="1483632"/>
                  <a:pt x="11762730" y="1484877"/>
                </a:cubicBezTo>
                <a:lnTo>
                  <a:pt x="11907234" y="1475186"/>
                </a:lnTo>
                <a:cubicBezTo>
                  <a:pt x="11928018" y="1493892"/>
                  <a:pt x="12059326" y="1426351"/>
                  <a:pt x="12097301" y="1446454"/>
                </a:cubicBezTo>
                <a:cubicBezTo>
                  <a:pt x="12130425" y="1440491"/>
                  <a:pt x="12152650" y="1437305"/>
                  <a:pt x="12168592" y="1434583"/>
                </a:cubicBezTo>
                <a:lnTo>
                  <a:pt x="12192000" y="1428254"/>
                </a:lnTo>
                <a:lnTo>
                  <a:pt x="12192000" y="4582452"/>
                </a:lnTo>
                <a:lnTo>
                  <a:pt x="0" y="4582452"/>
                </a:lnTo>
                <a:lnTo>
                  <a:pt x="0" y="502249"/>
                </a:lnTo>
                <a:lnTo>
                  <a:pt x="26658" y="498850"/>
                </a:lnTo>
                <a:cubicBezTo>
                  <a:pt x="53543" y="495845"/>
                  <a:pt x="83450" y="492951"/>
                  <a:pt x="117228" y="490270"/>
                </a:cubicBezTo>
                <a:cubicBezTo>
                  <a:pt x="156589" y="507996"/>
                  <a:pt x="88161" y="422256"/>
                  <a:pt x="197716" y="414976"/>
                </a:cubicBezTo>
                <a:lnTo>
                  <a:pt x="287300" y="332486"/>
                </a:lnTo>
                <a:lnTo>
                  <a:pt x="442569" y="268508"/>
                </a:lnTo>
                <a:cubicBezTo>
                  <a:pt x="497662" y="243295"/>
                  <a:pt x="582529" y="197726"/>
                  <a:pt x="632547" y="181204"/>
                </a:cubicBezTo>
                <a:cubicBezTo>
                  <a:pt x="634349" y="209388"/>
                  <a:pt x="721914" y="107222"/>
                  <a:pt x="735335" y="132652"/>
                </a:cubicBezTo>
                <a:cubicBezTo>
                  <a:pt x="732464" y="177245"/>
                  <a:pt x="825860" y="150882"/>
                  <a:pt x="867806" y="164026"/>
                </a:cubicBezTo>
                <a:cubicBezTo>
                  <a:pt x="899984" y="173480"/>
                  <a:pt x="913201" y="191061"/>
                  <a:pt x="928403" y="189376"/>
                </a:cubicBezTo>
                <a:cubicBezTo>
                  <a:pt x="961543" y="190533"/>
                  <a:pt x="955382" y="169666"/>
                  <a:pt x="959021" y="153917"/>
                </a:cubicBezTo>
                <a:cubicBezTo>
                  <a:pt x="992066" y="189943"/>
                  <a:pt x="1053368" y="148031"/>
                  <a:pt x="1111027" y="138584"/>
                </a:cubicBezTo>
                <a:cubicBezTo>
                  <a:pt x="1145385" y="136440"/>
                  <a:pt x="1195305" y="207229"/>
                  <a:pt x="1227103" y="167875"/>
                </a:cubicBezTo>
                <a:cubicBezTo>
                  <a:pt x="1248010" y="176242"/>
                  <a:pt x="1278870" y="138976"/>
                  <a:pt x="1297710" y="170873"/>
                </a:cubicBezTo>
                <a:cubicBezTo>
                  <a:pt x="1350352" y="155650"/>
                  <a:pt x="1367607" y="171168"/>
                  <a:pt x="1413052" y="149589"/>
                </a:cubicBezTo>
                <a:cubicBezTo>
                  <a:pt x="1469974" y="142574"/>
                  <a:pt x="1427686" y="191179"/>
                  <a:pt x="1506277" y="170874"/>
                </a:cubicBezTo>
                <a:cubicBezTo>
                  <a:pt x="1542904" y="181865"/>
                  <a:pt x="1583620" y="186190"/>
                  <a:pt x="1624499" y="183437"/>
                </a:cubicBezTo>
                <a:cubicBezTo>
                  <a:pt x="1626352" y="173292"/>
                  <a:pt x="1645842" y="184613"/>
                  <a:pt x="1653990" y="186254"/>
                </a:cubicBezTo>
                <a:cubicBezTo>
                  <a:pt x="1652338" y="180029"/>
                  <a:pt x="1667910" y="174758"/>
                  <a:pt x="1675154" y="179082"/>
                </a:cubicBezTo>
                <a:cubicBezTo>
                  <a:pt x="1803626" y="184200"/>
                  <a:pt x="1718674" y="135774"/>
                  <a:pt x="1801740" y="160320"/>
                </a:cubicBezTo>
                <a:cubicBezTo>
                  <a:pt x="1852880" y="160711"/>
                  <a:pt x="1832935" y="89126"/>
                  <a:pt x="1892809" y="117150"/>
                </a:cubicBezTo>
                <a:cubicBezTo>
                  <a:pt x="1953632" y="109654"/>
                  <a:pt x="1985421" y="78539"/>
                  <a:pt x="2046786" y="90709"/>
                </a:cubicBezTo>
                <a:cubicBezTo>
                  <a:pt x="2103701" y="83577"/>
                  <a:pt x="2149982" y="66720"/>
                  <a:pt x="2200539" y="69177"/>
                </a:cubicBezTo>
                <a:cubicBezTo>
                  <a:pt x="2217709" y="58197"/>
                  <a:pt x="2235223" y="52567"/>
                  <a:pt x="2256839" y="63635"/>
                </a:cubicBezTo>
                <a:cubicBezTo>
                  <a:pt x="2308895" y="53224"/>
                  <a:pt x="2316542" y="33049"/>
                  <a:pt x="2354406" y="43819"/>
                </a:cubicBezTo>
                <a:cubicBezTo>
                  <a:pt x="2382991" y="-1065"/>
                  <a:pt x="2382377" y="34075"/>
                  <a:pt x="2418731" y="32403"/>
                </a:cubicBezTo>
                <a:cubicBezTo>
                  <a:pt x="2448671" y="33878"/>
                  <a:pt x="2405700" y="57811"/>
                  <a:pt x="2432820" y="54328"/>
                </a:cubicBezTo>
                <a:cubicBezTo>
                  <a:pt x="2457053" y="39206"/>
                  <a:pt x="2468545" y="67978"/>
                  <a:pt x="2492988" y="50574"/>
                </a:cubicBezTo>
                <a:cubicBezTo>
                  <a:pt x="2476164" y="30611"/>
                  <a:pt x="2553060" y="42528"/>
                  <a:pt x="2546652" y="23348"/>
                </a:cubicBezTo>
                <a:cubicBezTo>
                  <a:pt x="2583774" y="44911"/>
                  <a:pt x="2581494" y="9235"/>
                  <a:pt x="2618568" y="10504"/>
                </a:cubicBezTo>
                <a:cubicBezTo>
                  <a:pt x="2638844" y="17357"/>
                  <a:pt x="2650959" y="16720"/>
                  <a:pt x="2661490" y="2573"/>
                </a:cubicBezTo>
                <a:cubicBezTo>
                  <a:pt x="2756076" y="36787"/>
                  <a:pt x="2706264" y="-4399"/>
                  <a:pt x="2782524" y="394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FFEBC19D-4A8C-4C62-873B-7644E0F9BB63}"/>
              </a:ext>
            </a:extLst>
          </p:cNvPr>
          <p:cNvSpPr txBox="1"/>
          <p:nvPr/>
        </p:nvSpPr>
        <p:spPr>
          <a:xfrm>
            <a:off x="1050879" y="2726493"/>
            <a:ext cx="5602757" cy="3527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200" spc="50" dirty="0">
                <a:solidFill>
                  <a:schemeClr val="tx1">
                    <a:lumMod val="85000"/>
                    <a:lumOff val="15000"/>
                  </a:schemeClr>
                </a:solidFill>
                <a:ea typeface="Batang" panose="02030600000101010101" pitchFamily="18" charset="-127"/>
              </a:rPr>
              <a:t>Athletics is my passion, for this moment I can say that I want to bind the future with it, but I'm only a child for now, so we'll see what the future is in store for me</a:t>
            </a:r>
          </a:p>
        </p:txBody>
      </p:sp>
      <p:sp>
        <p:nvSpPr>
          <p:cNvPr id="30" name="Freeform: Shape 16">
            <a:extLst>
              <a:ext uri="{FF2B5EF4-FFF2-40B4-BE49-F238E27FC236}">
                <a16:creationId xmlns:a16="http://schemas.microsoft.com/office/drawing/2014/main" id="{5ABDA325-4B50-4FFB-81B9-95576831F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1809" y="583892"/>
            <a:ext cx="4146651" cy="5702607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08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F2A49241-8E10-49A1-B30C-2A0230F6AB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91941" y="255400"/>
            <a:ext cx="1367625" cy="42898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5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24409D1-7291-4930-957C-BA0876A501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99547" y="816635"/>
            <a:ext cx="3488905" cy="5233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909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EB2E8C4-C3E7-4048-A43D-9859510CF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5C9D962-F904-4553-A140-500CF3EFC5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FC44FC6-5BA3-41F1-98A0-849964135F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1"/>
            <a:ext cx="12192000" cy="4763069"/>
          </a:xfrm>
          <a:custGeom>
            <a:avLst/>
            <a:gdLst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64987 w 12192000"/>
              <a:gd name="connsiteY7" fmla="*/ 1613266 h 4449468"/>
              <a:gd name="connsiteX8" fmla="*/ 350371 w 12192000"/>
              <a:gd name="connsiteY8" fmla="*/ 1658516 h 4449468"/>
              <a:gd name="connsiteX9" fmla="*/ 584436 w 12192000"/>
              <a:gd name="connsiteY9" fmla="*/ 1651035 h 4449468"/>
              <a:gd name="connsiteX10" fmla="*/ 862351 w 12192000"/>
              <a:gd name="connsiteY10" fmla="*/ 1406008 h 4449468"/>
              <a:gd name="connsiteX11" fmla="*/ 991456 w 12192000"/>
              <a:gd name="connsiteY11" fmla="*/ 1415404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11914 w 12192000"/>
              <a:gd name="connsiteY16" fmla="*/ 1343266 h 4449468"/>
              <a:gd name="connsiteX17" fmla="*/ 1417000 w 12192000"/>
              <a:gd name="connsiteY17" fmla="*/ 1306027 h 4449468"/>
              <a:gd name="connsiteX18" fmla="*/ 1470552 w 12192000"/>
              <a:gd name="connsiteY18" fmla="*/ 1244783 h 4449468"/>
              <a:gd name="connsiteX19" fmla="*/ 1495430 w 12192000"/>
              <a:gd name="connsiteY19" fmla="*/ 1231336 h 4449468"/>
              <a:gd name="connsiteX20" fmla="*/ 1532816 w 12192000"/>
              <a:gd name="connsiteY20" fmla="*/ 1174320 h 4449468"/>
              <a:gd name="connsiteX21" fmla="*/ 1688423 w 12192000"/>
              <a:gd name="connsiteY21" fmla="*/ 1249660 h 4449468"/>
              <a:gd name="connsiteX22" fmla="*/ 1885072 w 12192000"/>
              <a:gd name="connsiteY22" fmla="*/ 1202797 h 4449468"/>
              <a:gd name="connsiteX23" fmla="*/ 2074723 w 12192000"/>
              <a:gd name="connsiteY23" fmla="*/ 1249037 h 4449468"/>
              <a:gd name="connsiteX24" fmla="*/ 2180944 w 12192000"/>
              <a:gd name="connsiteY24" fmla="*/ 1221372 h 4449468"/>
              <a:gd name="connsiteX25" fmla="*/ 2206483 w 12192000"/>
              <a:gd name="connsiteY25" fmla="*/ 1169306 h 4449468"/>
              <a:gd name="connsiteX26" fmla="*/ 2480242 w 12192000"/>
              <a:gd name="connsiteY26" fmla="*/ 1143588 h 4449468"/>
              <a:gd name="connsiteX27" fmla="*/ 2545516 w 12192000"/>
              <a:gd name="connsiteY27" fmla="*/ 1116783 h 4449468"/>
              <a:gd name="connsiteX28" fmla="*/ 2612469 w 12192000"/>
              <a:gd name="connsiteY28" fmla="*/ 1134510 h 4449468"/>
              <a:gd name="connsiteX29" fmla="*/ 2711275 w 12192000"/>
              <a:gd name="connsiteY29" fmla="*/ 1068983 h 4449468"/>
              <a:gd name="connsiteX30" fmla="*/ 2864753 w 12192000"/>
              <a:gd name="connsiteY30" fmla="*/ 1052603 h 4449468"/>
              <a:gd name="connsiteX31" fmla="*/ 2954875 w 12192000"/>
              <a:gd name="connsiteY31" fmla="*/ 1034925 h 4449468"/>
              <a:gd name="connsiteX32" fmla="*/ 2986432 w 12192000"/>
              <a:gd name="connsiteY32" fmla="*/ 1015835 h 4449468"/>
              <a:gd name="connsiteX33" fmla="*/ 3032300 w 12192000"/>
              <a:gd name="connsiteY33" fmla="*/ 997495 h 4449468"/>
              <a:gd name="connsiteX34" fmla="*/ 3111177 w 12192000"/>
              <a:gd name="connsiteY34" fmla="*/ 955551 h 4449468"/>
              <a:gd name="connsiteX35" fmla="*/ 3220756 w 12192000"/>
              <a:gd name="connsiteY35" fmla="*/ 915853 h 4449468"/>
              <a:gd name="connsiteX36" fmla="*/ 3311995 w 12192000"/>
              <a:gd name="connsiteY36" fmla="*/ 939781 h 4449468"/>
              <a:gd name="connsiteX37" fmla="*/ 3317268 w 12192000"/>
              <a:gd name="connsiteY37" fmla="*/ 929024 h 4449468"/>
              <a:gd name="connsiteX38" fmla="*/ 3374665 w 12192000"/>
              <a:gd name="connsiteY38" fmla="*/ 919767 h 4449468"/>
              <a:gd name="connsiteX39" fmla="*/ 3589177 w 12192000"/>
              <a:gd name="connsiteY39" fmla="*/ 951119 h 4449468"/>
              <a:gd name="connsiteX40" fmla="*/ 3700970 w 12192000"/>
              <a:gd name="connsiteY40" fmla="*/ 931267 h 4449468"/>
              <a:gd name="connsiteX41" fmla="*/ 3738479 w 12192000"/>
              <a:gd name="connsiteY41" fmla="*/ 913937 h 4449468"/>
              <a:gd name="connsiteX42" fmla="*/ 3801460 w 12192000"/>
              <a:gd name="connsiteY42" fmla="*/ 885540 h 4449468"/>
              <a:gd name="connsiteX43" fmla="*/ 3843193 w 12192000"/>
              <a:gd name="connsiteY43" fmla="*/ 838989 h 4449468"/>
              <a:gd name="connsiteX44" fmla="*/ 3897970 w 12192000"/>
              <a:gd name="connsiteY44" fmla="*/ 825281 h 4449468"/>
              <a:gd name="connsiteX45" fmla="*/ 3917600 w 12192000"/>
              <a:gd name="connsiteY45" fmla="*/ 854851 h 4449468"/>
              <a:gd name="connsiteX46" fmla="*/ 3973954 w 12192000"/>
              <a:gd name="connsiteY46" fmla="*/ 829557 h 4449468"/>
              <a:gd name="connsiteX47" fmla="*/ 4058683 w 12192000"/>
              <a:gd name="connsiteY47" fmla="*/ 787592 h 4449468"/>
              <a:gd name="connsiteX48" fmla="*/ 4109334 w 12192000"/>
              <a:gd name="connsiteY48" fmla="*/ 771848 h 4449468"/>
              <a:gd name="connsiteX49" fmla="*/ 4245750 w 12192000"/>
              <a:gd name="connsiteY49" fmla="*/ 719656 h 4449468"/>
              <a:gd name="connsiteX50" fmla="*/ 4380909 w 12192000"/>
              <a:gd name="connsiteY50" fmla="*/ 660379 h 4449468"/>
              <a:gd name="connsiteX51" fmla="*/ 4438502 w 12192000"/>
              <a:gd name="connsiteY51" fmla="*/ 592129 h 4449468"/>
              <a:gd name="connsiteX52" fmla="*/ 4446215 w 12192000"/>
              <a:gd name="connsiteY52" fmla="*/ 588643 h 4449468"/>
              <a:gd name="connsiteX53" fmla="*/ 4468284 w 12192000"/>
              <a:gd name="connsiteY53" fmla="*/ 589215 h 4449468"/>
              <a:gd name="connsiteX54" fmla="*/ 4476748 w 12192000"/>
              <a:gd name="connsiteY54" fmla="*/ 591094 h 4449468"/>
              <a:gd name="connsiteX55" fmla="*/ 4488782 w 12192000"/>
              <a:gd name="connsiteY55" fmla="*/ 590302 h 4449468"/>
              <a:gd name="connsiteX56" fmla="*/ 4489026 w 12192000"/>
              <a:gd name="connsiteY56" fmla="*/ 589753 h 4449468"/>
              <a:gd name="connsiteX57" fmla="*/ 4500402 w 12192000"/>
              <a:gd name="connsiteY57" fmla="*/ 590048 h 4449468"/>
              <a:gd name="connsiteX58" fmla="*/ 4556726 w 12192000"/>
              <a:gd name="connsiteY58" fmla="*/ 598187 h 4449468"/>
              <a:gd name="connsiteX59" fmla="*/ 4624565 w 12192000"/>
              <a:gd name="connsiteY59" fmla="*/ 543167 h 4449468"/>
              <a:gd name="connsiteX60" fmla="*/ 4653836 w 12192000"/>
              <a:gd name="connsiteY60" fmla="*/ 532544 h 4449468"/>
              <a:gd name="connsiteX61" fmla="*/ 4669186 w 12192000"/>
              <a:gd name="connsiteY61" fmla="*/ 524041 h 4449468"/>
              <a:gd name="connsiteX62" fmla="*/ 4669958 w 12192000"/>
              <a:gd name="connsiteY62" fmla="*/ 521685 h 4449468"/>
              <a:gd name="connsiteX63" fmla="*/ 4723979 w 12192000"/>
              <a:gd name="connsiteY63" fmla="*/ 529754 h 4449468"/>
              <a:gd name="connsiteX64" fmla="*/ 4730727 w 12192000"/>
              <a:gd name="connsiteY64" fmla="*/ 526563 h 4449468"/>
              <a:gd name="connsiteX65" fmla="*/ 4766483 w 12192000"/>
              <a:gd name="connsiteY65" fmla="*/ 537277 h 4449468"/>
              <a:gd name="connsiteX66" fmla="*/ 4784666 w 12192000"/>
              <a:gd name="connsiteY66" fmla="*/ 539903 h 4449468"/>
              <a:gd name="connsiteX67" fmla="*/ 4790401 w 12192000"/>
              <a:gd name="connsiteY67" fmla="*/ 546646 h 4449468"/>
              <a:gd name="connsiteX68" fmla="*/ 4816937 w 12192000"/>
              <a:gd name="connsiteY68" fmla="*/ 547476 h 4449468"/>
              <a:gd name="connsiteX69" fmla="*/ 4819758 w 12192000"/>
              <a:gd name="connsiteY69" fmla="*/ 545308 h 4449468"/>
              <a:gd name="connsiteX70" fmla="*/ 4842484 w 12192000"/>
              <a:gd name="connsiteY70" fmla="*/ 554412 h 4449468"/>
              <a:gd name="connsiteX71" fmla="*/ 4862546 w 12192000"/>
              <a:gd name="connsiteY71" fmla="*/ 572217 h 4449468"/>
              <a:gd name="connsiteX72" fmla="*/ 5085017 w 12192000"/>
              <a:gd name="connsiteY72" fmla="*/ 547403 h 4449468"/>
              <a:gd name="connsiteX73" fmla="*/ 5285888 w 12192000"/>
              <a:gd name="connsiteY73" fmla="*/ 614495 h 4449468"/>
              <a:gd name="connsiteX74" fmla="*/ 5406407 w 12192000"/>
              <a:gd name="connsiteY74" fmla="*/ 598751 h 4449468"/>
              <a:gd name="connsiteX75" fmla="*/ 5442182 w 12192000"/>
              <a:gd name="connsiteY75" fmla="*/ 549757 h 4449468"/>
              <a:gd name="connsiteX76" fmla="*/ 5745975 w 12192000"/>
              <a:gd name="connsiteY76" fmla="*/ 554555 h 4449468"/>
              <a:gd name="connsiteX77" fmla="*/ 5821505 w 12192000"/>
              <a:gd name="connsiteY77" fmla="*/ 535119 h 4449468"/>
              <a:gd name="connsiteX78" fmla="*/ 5892210 w 12192000"/>
              <a:gd name="connsiteY78" fmla="*/ 560202 h 4449468"/>
              <a:gd name="connsiteX79" fmla="*/ 5918804 w 12192000"/>
              <a:gd name="connsiteY79" fmla="*/ 543313 h 4449468"/>
              <a:gd name="connsiteX80" fmla="*/ 5923343 w 12192000"/>
              <a:gd name="connsiteY80" fmla="*/ 539938 h 4449468"/>
              <a:gd name="connsiteX81" fmla="*/ 5942519 w 12192000"/>
              <a:gd name="connsiteY81" fmla="*/ 536503 h 4449468"/>
              <a:gd name="connsiteX82" fmla="*/ 5946666 w 12192000"/>
              <a:gd name="connsiteY82" fmla="*/ 522944 h 4449468"/>
              <a:gd name="connsiteX83" fmla="*/ 5974624 w 12192000"/>
              <a:gd name="connsiteY83" fmla="*/ 508752 h 4449468"/>
              <a:gd name="connsiteX84" fmla="*/ 6010271 w 12192000"/>
              <a:gd name="connsiteY84" fmla="*/ 505944 h 4449468"/>
              <a:gd name="connsiteX85" fmla="*/ 6180882 w 12192000"/>
              <a:gd name="connsiteY85" fmla="*/ 506681 h 4449468"/>
              <a:gd name="connsiteX86" fmla="*/ 6282268 w 12192000"/>
              <a:gd name="connsiteY86" fmla="*/ 499091 h 4449468"/>
              <a:gd name="connsiteX87" fmla="*/ 6319700 w 12192000"/>
              <a:gd name="connsiteY87" fmla="*/ 483591 h 4449468"/>
              <a:gd name="connsiteX88" fmla="*/ 6372701 w 12192000"/>
              <a:gd name="connsiteY88" fmla="*/ 470428 h 4449468"/>
              <a:gd name="connsiteX89" fmla="*/ 6465400 w 12192000"/>
              <a:gd name="connsiteY89" fmla="*/ 437432 h 4449468"/>
              <a:gd name="connsiteX90" fmla="*/ 6591402 w 12192000"/>
              <a:gd name="connsiteY90" fmla="*/ 410083 h 4449468"/>
              <a:gd name="connsiteX91" fmla="*/ 6687786 w 12192000"/>
              <a:gd name="connsiteY91" fmla="*/ 444034 h 4449468"/>
              <a:gd name="connsiteX92" fmla="*/ 6695174 w 12192000"/>
              <a:gd name="connsiteY92" fmla="*/ 433912 h 4449468"/>
              <a:gd name="connsiteX93" fmla="*/ 6759445 w 12192000"/>
              <a:gd name="connsiteY93" fmla="*/ 431070 h 4449468"/>
              <a:gd name="connsiteX94" fmla="*/ 6989783 w 12192000"/>
              <a:gd name="connsiteY94" fmla="*/ 486103 h 4449468"/>
              <a:gd name="connsiteX95" fmla="*/ 7115240 w 12192000"/>
              <a:gd name="connsiteY95" fmla="*/ 478756 h 4449468"/>
              <a:gd name="connsiteX96" fmla="*/ 7158931 w 12192000"/>
              <a:gd name="connsiteY96" fmla="*/ 465669 h 4449468"/>
              <a:gd name="connsiteX97" fmla="*/ 7232185 w 12192000"/>
              <a:gd name="connsiteY97" fmla="*/ 444394 h 4449468"/>
              <a:gd name="connsiteX98" fmla="*/ 7284877 w 12192000"/>
              <a:gd name="connsiteY98" fmla="*/ 402687 h 4449468"/>
              <a:gd name="connsiteX99" fmla="*/ 7346945 w 12192000"/>
              <a:gd name="connsiteY99" fmla="*/ 395124 h 4449468"/>
              <a:gd name="connsiteX100" fmla="*/ 7364027 w 12192000"/>
              <a:gd name="connsiteY100" fmla="*/ 426741 h 4449468"/>
              <a:gd name="connsiteX101" fmla="*/ 7429557 w 12192000"/>
              <a:gd name="connsiteY101" fmla="*/ 407818 h 4449468"/>
              <a:gd name="connsiteX102" fmla="*/ 7528670 w 12192000"/>
              <a:gd name="connsiteY102" fmla="*/ 375453 h 4449468"/>
              <a:gd name="connsiteX103" fmla="*/ 7586523 w 12192000"/>
              <a:gd name="connsiteY103" fmla="*/ 365405 h 4449468"/>
              <a:gd name="connsiteX104" fmla="*/ 7743797 w 12192000"/>
              <a:gd name="connsiteY104" fmla="*/ 328598 h 4449468"/>
              <a:gd name="connsiteX105" fmla="*/ 7900757 w 12192000"/>
              <a:gd name="connsiteY105" fmla="*/ 284597 h 4449468"/>
              <a:gd name="connsiteX106" fmla="*/ 7990513 w 12192000"/>
              <a:gd name="connsiteY106" fmla="*/ 218262 h 4449468"/>
              <a:gd name="connsiteX107" fmla="*/ 8119883 w 12192000"/>
              <a:gd name="connsiteY107" fmla="*/ 186443 h 4449468"/>
              <a:gd name="connsiteX108" fmla="*/ 8141063 w 12192000"/>
              <a:gd name="connsiteY108" fmla="*/ 175217 h 4449468"/>
              <a:gd name="connsiteX109" fmla="*/ 8172005 w 12192000"/>
              <a:gd name="connsiteY109" fmla="*/ 178328 h 4449468"/>
              <a:gd name="connsiteX110" fmla="*/ 8296189 w 12192000"/>
              <a:gd name="connsiteY110" fmla="*/ 192661 h 4449468"/>
              <a:gd name="connsiteX111" fmla="*/ 8395386 w 12192000"/>
              <a:gd name="connsiteY111" fmla="*/ 220624 h 4449468"/>
              <a:gd name="connsiteX112" fmla="*/ 8512799 w 12192000"/>
              <a:gd name="connsiteY112" fmla="*/ 185499 h 4449468"/>
              <a:gd name="connsiteX113" fmla="*/ 8586463 w 12192000"/>
              <a:gd name="connsiteY113" fmla="*/ 187463 h 4449468"/>
              <a:gd name="connsiteX114" fmla="*/ 8710287 w 12192000"/>
              <a:gd name="connsiteY114" fmla="*/ 226363 h 4449468"/>
              <a:gd name="connsiteX115" fmla="*/ 8866439 w 12192000"/>
              <a:gd name="connsiteY115" fmla="*/ 198692 h 4449468"/>
              <a:gd name="connsiteX116" fmla="*/ 8894276 w 12192000"/>
              <a:gd name="connsiteY116" fmla="*/ 145723 h 4449468"/>
              <a:gd name="connsiteX117" fmla="*/ 8935035 w 12192000"/>
              <a:gd name="connsiteY117" fmla="*/ 111646 h 4449468"/>
              <a:gd name="connsiteX118" fmla="*/ 8960043 w 12192000"/>
              <a:gd name="connsiteY118" fmla="*/ 180759 h 4449468"/>
              <a:gd name="connsiteX119" fmla="*/ 9101127 w 12192000"/>
              <a:gd name="connsiteY119" fmla="*/ 222142 h 4449468"/>
              <a:gd name="connsiteX120" fmla="*/ 9170880 w 12192000"/>
              <a:gd name="connsiteY120" fmla="*/ 234816 h 4449468"/>
              <a:gd name="connsiteX121" fmla="*/ 9278094 w 12192000"/>
              <a:gd name="connsiteY121" fmla="*/ 238336 h 4449468"/>
              <a:gd name="connsiteX122" fmla="*/ 9310998 w 12192000"/>
              <a:gd name="connsiteY122" fmla="*/ 242266 h 4449468"/>
              <a:gd name="connsiteX123" fmla="*/ 9641111 w 12192000"/>
              <a:gd name="connsiteY123" fmla="*/ 313195 h 4449468"/>
              <a:gd name="connsiteX124" fmla="*/ 9823383 w 12192000"/>
              <a:gd name="connsiteY124" fmla="*/ 218474 h 4449468"/>
              <a:gd name="connsiteX125" fmla="*/ 10032591 w 12192000"/>
              <a:gd name="connsiteY125" fmla="*/ 185749 h 4449468"/>
              <a:gd name="connsiteX126" fmla="*/ 10100322 w 12192000"/>
              <a:gd name="connsiteY126" fmla="*/ 221604 h 4449468"/>
              <a:gd name="connsiteX127" fmla="*/ 10132642 w 12192000"/>
              <a:gd name="connsiteY127" fmla="*/ 217666 h 4449468"/>
              <a:gd name="connsiteX128" fmla="*/ 10185365 w 12192000"/>
              <a:gd name="connsiteY128" fmla="*/ 206832 h 4449468"/>
              <a:gd name="connsiteX129" fmla="*/ 10268953 w 12192000"/>
              <a:gd name="connsiteY129" fmla="*/ 218347 h 4449468"/>
              <a:gd name="connsiteX130" fmla="*/ 10433108 w 12192000"/>
              <a:gd name="connsiteY130" fmla="*/ 199758 h 4449468"/>
              <a:gd name="connsiteX131" fmla="*/ 10717313 w 12192000"/>
              <a:gd name="connsiteY131" fmla="*/ 253344 h 4449468"/>
              <a:gd name="connsiteX132" fmla="*/ 10972110 w 12192000"/>
              <a:gd name="connsiteY132" fmla="*/ 217006 h 4449468"/>
              <a:gd name="connsiteX133" fmla="*/ 11060121 w 12192000"/>
              <a:gd name="connsiteY133" fmla="*/ 208222 h 4449468"/>
              <a:gd name="connsiteX134" fmla="*/ 11144990 w 12192000"/>
              <a:gd name="connsiteY134" fmla="*/ 130838 h 4449468"/>
              <a:gd name="connsiteX135" fmla="*/ 11293359 w 12192000"/>
              <a:gd name="connsiteY135" fmla="*/ 124935 h 4449468"/>
              <a:gd name="connsiteX136" fmla="*/ 11364511 w 12192000"/>
              <a:gd name="connsiteY136" fmla="*/ 66512 h 4449468"/>
              <a:gd name="connsiteX137" fmla="*/ 11537979 w 12192000"/>
              <a:gd name="connsiteY137" fmla="*/ 81544 h 4449468"/>
              <a:gd name="connsiteX138" fmla="*/ 11576401 w 12192000"/>
              <a:gd name="connsiteY138" fmla="*/ 68039 h 4449468"/>
              <a:gd name="connsiteX139" fmla="*/ 11627402 w 12192000"/>
              <a:gd name="connsiteY139" fmla="*/ 41537 h 4449468"/>
              <a:gd name="connsiteX140" fmla="*/ 11800703 w 12192000"/>
              <a:gd name="connsiteY140" fmla="*/ 18480 h 4449468"/>
              <a:gd name="connsiteX141" fmla="*/ 11920297 w 12192000"/>
              <a:gd name="connsiteY141" fmla="*/ 33373 h 4449468"/>
              <a:gd name="connsiteX142" fmla="*/ 12034335 w 12192000"/>
              <a:gd name="connsiteY142" fmla="*/ 19478 h 4449468"/>
              <a:gd name="connsiteX143" fmla="*/ 12121786 w 12192000"/>
              <a:gd name="connsiteY143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64987 w 12192000"/>
              <a:gd name="connsiteY7" fmla="*/ 1613266 h 4449468"/>
              <a:gd name="connsiteX8" fmla="*/ 350371 w 12192000"/>
              <a:gd name="connsiteY8" fmla="*/ 1658516 h 4449468"/>
              <a:gd name="connsiteX9" fmla="*/ 584436 w 12192000"/>
              <a:gd name="connsiteY9" fmla="*/ 1651035 h 4449468"/>
              <a:gd name="connsiteX10" fmla="*/ 862351 w 12192000"/>
              <a:gd name="connsiteY10" fmla="*/ 1406008 h 4449468"/>
              <a:gd name="connsiteX11" fmla="*/ 991456 w 12192000"/>
              <a:gd name="connsiteY11" fmla="*/ 1415404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11914 w 12192000"/>
              <a:gd name="connsiteY16" fmla="*/ 1343266 h 4449468"/>
              <a:gd name="connsiteX17" fmla="*/ 1417000 w 12192000"/>
              <a:gd name="connsiteY17" fmla="*/ 1306027 h 4449468"/>
              <a:gd name="connsiteX18" fmla="*/ 1470552 w 12192000"/>
              <a:gd name="connsiteY18" fmla="*/ 1244783 h 4449468"/>
              <a:gd name="connsiteX19" fmla="*/ 1495430 w 12192000"/>
              <a:gd name="connsiteY19" fmla="*/ 1231336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74723 w 12192000"/>
              <a:gd name="connsiteY22" fmla="*/ 1249037 h 4449468"/>
              <a:gd name="connsiteX23" fmla="*/ 2180944 w 12192000"/>
              <a:gd name="connsiteY23" fmla="*/ 1221372 h 4449468"/>
              <a:gd name="connsiteX24" fmla="*/ 2206483 w 12192000"/>
              <a:gd name="connsiteY24" fmla="*/ 1169306 h 4449468"/>
              <a:gd name="connsiteX25" fmla="*/ 2480242 w 12192000"/>
              <a:gd name="connsiteY25" fmla="*/ 1143588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64987 w 12192000"/>
              <a:gd name="connsiteY7" fmla="*/ 1613266 h 4449468"/>
              <a:gd name="connsiteX8" fmla="*/ 350371 w 12192000"/>
              <a:gd name="connsiteY8" fmla="*/ 1658516 h 4449468"/>
              <a:gd name="connsiteX9" fmla="*/ 584436 w 12192000"/>
              <a:gd name="connsiteY9" fmla="*/ 1651035 h 4449468"/>
              <a:gd name="connsiteX10" fmla="*/ 862351 w 12192000"/>
              <a:gd name="connsiteY10" fmla="*/ 1406008 h 4449468"/>
              <a:gd name="connsiteX11" fmla="*/ 991456 w 12192000"/>
              <a:gd name="connsiteY11" fmla="*/ 1415404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11914 w 12192000"/>
              <a:gd name="connsiteY16" fmla="*/ 1343266 h 4449468"/>
              <a:gd name="connsiteX17" fmla="*/ 1417000 w 12192000"/>
              <a:gd name="connsiteY17" fmla="*/ 1306027 h 4449468"/>
              <a:gd name="connsiteX18" fmla="*/ 1470552 w 12192000"/>
              <a:gd name="connsiteY18" fmla="*/ 1244783 h 4449468"/>
              <a:gd name="connsiteX19" fmla="*/ 1558961 w 12192000"/>
              <a:gd name="connsiteY19" fmla="*/ 1231336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74723 w 12192000"/>
              <a:gd name="connsiteY22" fmla="*/ 1249037 h 4449468"/>
              <a:gd name="connsiteX23" fmla="*/ 2180944 w 12192000"/>
              <a:gd name="connsiteY23" fmla="*/ 1221372 h 4449468"/>
              <a:gd name="connsiteX24" fmla="*/ 2206483 w 12192000"/>
              <a:gd name="connsiteY24" fmla="*/ 1169306 h 4449468"/>
              <a:gd name="connsiteX25" fmla="*/ 2480242 w 12192000"/>
              <a:gd name="connsiteY25" fmla="*/ 1143588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64987 w 12192000"/>
              <a:gd name="connsiteY7" fmla="*/ 1613266 h 4449468"/>
              <a:gd name="connsiteX8" fmla="*/ 350371 w 12192000"/>
              <a:gd name="connsiteY8" fmla="*/ 1658516 h 4449468"/>
              <a:gd name="connsiteX9" fmla="*/ 584436 w 12192000"/>
              <a:gd name="connsiteY9" fmla="*/ 1651035 h 4449468"/>
              <a:gd name="connsiteX10" fmla="*/ 862351 w 12192000"/>
              <a:gd name="connsiteY10" fmla="*/ 1406008 h 4449468"/>
              <a:gd name="connsiteX11" fmla="*/ 991456 w 12192000"/>
              <a:gd name="connsiteY11" fmla="*/ 1415404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11914 w 12192000"/>
              <a:gd name="connsiteY16" fmla="*/ 1343266 h 4449468"/>
              <a:gd name="connsiteX17" fmla="*/ 1417000 w 12192000"/>
              <a:gd name="connsiteY17" fmla="*/ 1306027 h 4449468"/>
              <a:gd name="connsiteX18" fmla="*/ 1470552 w 12192000"/>
              <a:gd name="connsiteY18" fmla="*/ 1244783 h 4449468"/>
              <a:gd name="connsiteX19" fmla="*/ 1558961 w 12192000"/>
              <a:gd name="connsiteY19" fmla="*/ 1231336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74723 w 12192000"/>
              <a:gd name="connsiteY22" fmla="*/ 1249037 h 4449468"/>
              <a:gd name="connsiteX23" fmla="*/ 2180944 w 12192000"/>
              <a:gd name="connsiteY23" fmla="*/ 1221372 h 4449468"/>
              <a:gd name="connsiteX24" fmla="*/ 2206483 w 12192000"/>
              <a:gd name="connsiteY24" fmla="*/ 1169306 h 4449468"/>
              <a:gd name="connsiteX25" fmla="*/ 2480242 w 12192000"/>
              <a:gd name="connsiteY25" fmla="*/ 1143588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64987 w 12192000"/>
              <a:gd name="connsiteY7" fmla="*/ 1613266 h 4449468"/>
              <a:gd name="connsiteX8" fmla="*/ 350371 w 12192000"/>
              <a:gd name="connsiteY8" fmla="*/ 1658516 h 4449468"/>
              <a:gd name="connsiteX9" fmla="*/ 584436 w 12192000"/>
              <a:gd name="connsiteY9" fmla="*/ 1651035 h 4449468"/>
              <a:gd name="connsiteX10" fmla="*/ 862351 w 12192000"/>
              <a:gd name="connsiteY10" fmla="*/ 1406008 h 4449468"/>
              <a:gd name="connsiteX11" fmla="*/ 991456 w 12192000"/>
              <a:gd name="connsiteY11" fmla="*/ 1415404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11914 w 12192000"/>
              <a:gd name="connsiteY16" fmla="*/ 1343266 h 4449468"/>
              <a:gd name="connsiteX17" fmla="*/ 1417000 w 12192000"/>
              <a:gd name="connsiteY17" fmla="*/ 1306027 h 4449468"/>
              <a:gd name="connsiteX18" fmla="*/ 1470552 w 12192000"/>
              <a:gd name="connsiteY18" fmla="*/ 1244783 h 4449468"/>
              <a:gd name="connsiteX19" fmla="*/ 1558961 w 12192000"/>
              <a:gd name="connsiteY19" fmla="*/ 1231336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74723 w 12192000"/>
              <a:gd name="connsiteY22" fmla="*/ 1249037 h 4449468"/>
              <a:gd name="connsiteX23" fmla="*/ 2180944 w 12192000"/>
              <a:gd name="connsiteY23" fmla="*/ 1221372 h 4449468"/>
              <a:gd name="connsiteX24" fmla="*/ 2206483 w 12192000"/>
              <a:gd name="connsiteY24" fmla="*/ 1169306 h 4449468"/>
              <a:gd name="connsiteX25" fmla="*/ 2480242 w 12192000"/>
              <a:gd name="connsiteY25" fmla="*/ 1143588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64987 w 12192000"/>
              <a:gd name="connsiteY7" fmla="*/ 1613266 h 4449468"/>
              <a:gd name="connsiteX8" fmla="*/ 350371 w 12192000"/>
              <a:gd name="connsiteY8" fmla="*/ 1658516 h 4449468"/>
              <a:gd name="connsiteX9" fmla="*/ 584436 w 12192000"/>
              <a:gd name="connsiteY9" fmla="*/ 1651035 h 4449468"/>
              <a:gd name="connsiteX10" fmla="*/ 862351 w 12192000"/>
              <a:gd name="connsiteY10" fmla="*/ 1406008 h 4449468"/>
              <a:gd name="connsiteX11" fmla="*/ 991456 w 12192000"/>
              <a:gd name="connsiteY11" fmla="*/ 1415404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11914 w 12192000"/>
              <a:gd name="connsiteY16" fmla="*/ 1343266 h 4449468"/>
              <a:gd name="connsiteX17" fmla="*/ 1417000 w 12192000"/>
              <a:gd name="connsiteY17" fmla="*/ 1306027 h 4449468"/>
              <a:gd name="connsiteX18" fmla="*/ 1470552 w 12192000"/>
              <a:gd name="connsiteY18" fmla="*/ 1244783 h 4449468"/>
              <a:gd name="connsiteX19" fmla="*/ 1558961 w 12192000"/>
              <a:gd name="connsiteY19" fmla="*/ 1231336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74723 w 12192000"/>
              <a:gd name="connsiteY22" fmla="*/ 1249037 h 4449468"/>
              <a:gd name="connsiteX23" fmla="*/ 2180944 w 12192000"/>
              <a:gd name="connsiteY23" fmla="*/ 1221372 h 4449468"/>
              <a:gd name="connsiteX24" fmla="*/ 2206483 w 12192000"/>
              <a:gd name="connsiteY24" fmla="*/ 1169306 h 4449468"/>
              <a:gd name="connsiteX25" fmla="*/ 2480242 w 12192000"/>
              <a:gd name="connsiteY25" fmla="*/ 1143588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64987 w 12192000"/>
              <a:gd name="connsiteY7" fmla="*/ 1613266 h 4449468"/>
              <a:gd name="connsiteX8" fmla="*/ 350371 w 12192000"/>
              <a:gd name="connsiteY8" fmla="*/ 1658516 h 4449468"/>
              <a:gd name="connsiteX9" fmla="*/ 584436 w 12192000"/>
              <a:gd name="connsiteY9" fmla="*/ 1651035 h 4449468"/>
              <a:gd name="connsiteX10" fmla="*/ 862351 w 12192000"/>
              <a:gd name="connsiteY10" fmla="*/ 1406008 h 4449468"/>
              <a:gd name="connsiteX11" fmla="*/ 991456 w 12192000"/>
              <a:gd name="connsiteY11" fmla="*/ 1415404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11914 w 12192000"/>
              <a:gd name="connsiteY16" fmla="*/ 1343266 h 4449468"/>
              <a:gd name="connsiteX17" fmla="*/ 1417000 w 12192000"/>
              <a:gd name="connsiteY17" fmla="*/ 1306027 h 4449468"/>
              <a:gd name="connsiteX18" fmla="*/ 1470552 w 12192000"/>
              <a:gd name="connsiteY18" fmla="*/ 1244783 h 4449468"/>
              <a:gd name="connsiteX19" fmla="*/ 1558961 w 12192000"/>
              <a:gd name="connsiteY19" fmla="*/ 1231336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74723 w 12192000"/>
              <a:gd name="connsiteY22" fmla="*/ 1249037 h 4449468"/>
              <a:gd name="connsiteX23" fmla="*/ 2180944 w 12192000"/>
              <a:gd name="connsiteY23" fmla="*/ 1221372 h 4449468"/>
              <a:gd name="connsiteX24" fmla="*/ 2206483 w 12192000"/>
              <a:gd name="connsiteY24" fmla="*/ 1169306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64987 w 12192000"/>
              <a:gd name="connsiteY7" fmla="*/ 1613266 h 4449468"/>
              <a:gd name="connsiteX8" fmla="*/ 350371 w 12192000"/>
              <a:gd name="connsiteY8" fmla="*/ 1658516 h 4449468"/>
              <a:gd name="connsiteX9" fmla="*/ 584436 w 12192000"/>
              <a:gd name="connsiteY9" fmla="*/ 1651035 h 4449468"/>
              <a:gd name="connsiteX10" fmla="*/ 862351 w 12192000"/>
              <a:gd name="connsiteY10" fmla="*/ 1406008 h 4449468"/>
              <a:gd name="connsiteX11" fmla="*/ 991456 w 12192000"/>
              <a:gd name="connsiteY11" fmla="*/ 1415404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11914 w 12192000"/>
              <a:gd name="connsiteY16" fmla="*/ 1343266 h 4449468"/>
              <a:gd name="connsiteX17" fmla="*/ 1417000 w 12192000"/>
              <a:gd name="connsiteY17" fmla="*/ 1306027 h 4449468"/>
              <a:gd name="connsiteX18" fmla="*/ 1470552 w 12192000"/>
              <a:gd name="connsiteY18" fmla="*/ 1244783 h 4449468"/>
              <a:gd name="connsiteX19" fmla="*/ 1558961 w 12192000"/>
              <a:gd name="connsiteY19" fmla="*/ 1231336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06483 w 12192000"/>
              <a:gd name="connsiteY24" fmla="*/ 1169306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64987 w 12192000"/>
              <a:gd name="connsiteY7" fmla="*/ 1613266 h 4449468"/>
              <a:gd name="connsiteX8" fmla="*/ 350371 w 12192000"/>
              <a:gd name="connsiteY8" fmla="*/ 1658516 h 4449468"/>
              <a:gd name="connsiteX9" fmla="*/ 584436 w 12192000"/>
              <a:gd name="connsiteY9" fmla="*/ 1651035 h 4449468"/>
              <a:gd name="connsiteX10" fmla="*/ 862351 w 12192000"/>
              <a:gd name="connsiteY10" fmla="*/ 1406008 h 4449468"/>
              <a:gd name="connsiteX11" fmla="*/ 991456 w 12192000"/>
              <a:gd name="connsiteY11" fmla="*/ 1415404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11914 w 12192000"/>
              <a:gd name="connsiteY16" fmla="*/ 1343266 h 4449468"/>
              <a:gd name="connsiteX17" fmla="*/ 1417000 w 12192000"/>
              <a:gd name="connsiteY17" fmla="*/ 1306027 h 4449468"/>
              <a:gd name="connsiteX18" fmla="*/ 1470552 w 12192000"/>
              <a:gd name="connsiteY18" fmla="*/ 1244783 h 4449468"/>
              <a:gd name="connsiteX19" fmla="*/ 1558961 w 12192000"/>
              <a:gd name="connsiteY19" fmla="*/ 1231336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06483 w 12192000"/>
              <a:gd name="connsiteY24" fmla="*/ 1169306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64987 w 12192000"/>
              <a:gd name="connsiteY7" fmla="*/ 1613266 h 4449468"/>
              <a:gd name="connsiteX8" fmla="*/ 350371 w 12192000"/>
              <a:gd name="connsiteY8" fmla="*/ 1658516 h 4449468"/>
              <a:gd name="connsiteX9" fmla="*/ 584436 w 12192000"/>
              <a:gd name="connsiteY9" fmla="*/ 1651035 h 4449468"/>
              <a:gd name="connsiteX10" fmla="*/ 862351 w 12192000"/>
              <a:gd name="connsiteY10" fmla="*/ 1406008 h 4449468"/>
              <a:gd name="connsiteX11" fmla="*/ 991456 w 12192000"/>
              <a:gd name="connsiteY11" fmla="*/ 1415404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11914 w 12192000"/>
              <a:gd name="connsiteY16" fmla="*/ 1343266 h 4449468"/>
              <a:gd name="connsiteX17" fmla="*/ 1417000 w 12192000"/>
              <a:gd name="connsiteY17" fmla="*/ 1306027 h 4449468"/>
              <a:gd name="connsiteX18" fmla="*/ 1470552 w 12192000"/>
              <a:gd name="connsiteY18" fmla="*/ 1244783 h 4449468"/>
              <a:gd name="connsiteX19" fmla="*/ 1558961 w 12192000"/>
              <a:gd name="connsiteY19" fmla="*/ 1231336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06483 w 12192000"/>
              <a:gd name="connsiteY24" fmla="*/ 1169306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64987 w 12192000"/>
              <a:gd name="connsiteY7" fmla="*/ 1613266 h 4449468"/>
              <a:gd name="connsiteX8" fmla="*/ 350371 w 12192000"/>
              <a:gd name="connsiteY8" fmla="*/ 1658516 h 4449468"/>
              <a:gd name="connsiteX9" fmla="*/ 584436 w 12192000"/>
              <a:gd name="connsiteY9" fmla="*/ 1651035 h 4449468"/>
              <a:gd name="connsiteX10" fmla="*/ 862351 w 12192000"/>
              <a:gd name="connsiteY10" fmla="*/ 1406008 h 4449468"/>
              <a:gd name="connsiteX11" fmla="*/ 991456 w 12192000"/>
              <a:gd name="connsiteY11" fmla="*/ 1415404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11914 w 12192000"/>
              <a:gd name="connsiteY16" fmla="*/ 1343266 h 4449468"/>
              <a:gd name="connsiteX17" fmla="*/ 1417000 w 12192000"/>
              <a:gd name="connsiteY17" fmla="*/ 1306027 h 4449468"/>
              <a:gd name="connsiteX18" fmla="*/ 1470552 w 12192000"/>
              <a:gd name="connsiteY18" fmla="*/ 1244783 h 4449468"/>
              <a:gd name="connsiteX19" fmla="*/ 1558961 w 12192000"/>
              <a:gd name="connsiteY19" fmla="*/ 1231336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06483 w 12192000"/>
              <a:gd name="connsiteY24" fmla="*/ 1169306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64987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608643 h 4449468"/>
              <a:gd name="connsiteX10" fmla="*/ 862351 w 12192000"/>
              <a:gd name="connsiteY10" fmla="*/ 1406008 h 4449468"/>
              <a:gd name="connsiteX11" fmla="*/ 991456 w 12192000"/>
              <a:gd name="connsiteY11" fmla="*/ 1415404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11914 w 12192000"/>
              <a:gd name="connsiteY16" fmla="*/ 1343266 h 4449468"/>
              <a:gd name="connsiteX17" fmla="*/ 1417000 w 12192000"/>
              <a:gd name="connsiteY17" fmla="*/ 1306027 h 4449468"/>
              <a:gd name="connsiteX18" fmla="*/ 1470552 w 12192000"/>
              <a:gd name="connsiteY18" fmla="*/ 1244783 h 4449468"/>
              <a:gd name="connsiteX19" fmla="*/ 1558961 w 12192000"/>
              <a:gd name="connsiteY19" fmla="*/ 1231336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06483 w 12192000"/>
              <a:gd name="connsiteY24" fmla="*/ 1169306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64987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608643 h 4449468"/>
              <a:gd name="connsiteX10" fmla="*/ 785205 w 12192000"/>
              <a:gd name="connsiteY10" fmla="*/ 1435682 h 4449468"/>
              <a:gd name="connsiteX11" fmla="*/ 991456 w 12192000"/>
              <a:gd name="connsiteY11" fmla="*/ 1415404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11914 w 12192000"/>
              <a:gd name="connsiteY16" fmla="*/ 1343266 h 4449468"/>
              <a:gd name="connsiteX17" fmla="*/ 1417000 w 12192000"/>
              <a:gd name="connsiteY17" fmla="*/ 1306027 h 4449468"/>
              <a:gd name="connsiteX18" fmla="*/ 1470552 w 12192000"/>
              <a:gd name="connsiteY18" fmla="*/ 1244783 h 4449468"/>
              <a:gd name="connsiteX19" fmla="*/ 1558961 w 12192000"/>
              <a:gd name="connsiteY19" fmla="*/ 1231336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06483 w 12192000"/>
              <a:gd name="connsiteY24" fmla="*/ 1169306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64987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608643 h 4449468"/>
              <a:gd name="connsiteX10" fmla="*/ 785205 w 12192000"/>
              <a:gd name="connsiteY10" fmla="*/ 1435682 h 4449468"/>
              <a:gd name="connsiteX11" fmla="*/ 991456 w 12192000"/>
              <a:gd name="connsiteY11" fmla="*/ 1415404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11914 w 12192000"/>
              <a:gd name="connsiteY16" fmla="*/ 1343266 h 4449468"/>
              <a:gd name="connsiteX17" fmla="*/ 1417000 w 12192000"/>
              <a:gd name="connsiteY17" fmla="*/ 1306027 h 4449468"/>
              <a:gd name="connsiteX18" fmla="*/ 1470552 w 12192000"/>
              <a:gd name="connsiteY18" fmla="*/ 1244783 h 4449468"/>
              <a:gd name="connsiteX19" fmla="*/ 1558961 w 12192000"/>
              <a:gd name="connsiteY19" fmla="*/ 1231336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06483 w 12192000"/>
              <a:gd name="connsiteY24" fmla="*/ 1169306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64987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608643 h 4449468"/>
              <a:gd name="connsiteX10" fmla="*/ 785205 w 12192000"/>
              <a:gd name="connsiteY10" fmla="*/ 1435682 h 4449468"/>
              <a:gd name="connsiteX11" fmla="*/ 991456 w 12192000"/>
              <a:gd name="connsiteY11" fmla="*/ 1415404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70552 w 12192000"/>
              <a:gd name="connsiteY18" fmla="*/ 1244783 h 4449468"/>
              <a:gd name="connsiteX19" fmla="*/ 1558961 w 12192000"/>
              <a:gd name="connsiteY19" fmla="*/ 1231336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06483 w 12192000"/>
              <a:gd name="connsiteY24" fmla="*/ 1169306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64987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608643 h 4449468"/>
              <a:gd name="connsiteX10" fmla="*/ 785205 w 12192000"/>
              <a:gd name="connsiteY10" fmla="*/ 1435682 h 4449468"/>
              <a:gd name="connsiteX11" fmla="*/ 991456 w 12192000"/>
              <a:gd name="connsiteY11" fmla="*/ 1415404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58961 w 12192000"/>
              <a:gd name="connsiteY19" fmla="*/ 1231336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06483 w 12192000"/>
              <a:gd name="connsiteY24" fmla="*/ 1169306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64987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608643 h 4449468"/>
              <a:gd name="connsiteX10" fmla="*/ 785205 w 12192000"/>
              <a:gd name="connsiteY10" fmla="*/ 1435682 h 4449468"/>
              <a:gd name="connsiteX11" fmla="*/ 991456 w 12192000"/>
              <a:gd name="connsiteY11" fmla="*/ 1415404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06483 w 12192000"/>
              <a:gd name="connsiteY24" fmla="*/ 1169306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64987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608643 h 4449468"/>
              <a:gd name="connsiteX10" fmla="*/ 785205 w 12192000"/>
              <a:gd name="connsiteY10" fmla="*/ 1435682 h 4449468"/>
              <a:gd name="connsiteX11" fmla="*/ 991456 w 12192000"/>
              <a:gd name="connsiteY11" fmla="*/ 1415404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06483 w 12192000"/>
              <a:gd name="connsiteY24" fmla="*/ 1169306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64987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608643 h 4449468"/>
              <a:gd name="connsiteX10" fmla="*/ 762516 w 12192000"/>
              <a:gd name="connsiteY10" fmla="*/ 1469595 h 4449468"/>
              <a:gd name="connsiteX11" fmla="*/ 991456 w 12192000"/>
              <a:gd name="connsiteY11" fmla="*/ 1415404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06483 w 12192000"/>
              <a:gd name="connsiteY24" fmla="*/ 1169306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64987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608643 h 4449468"/>
              <a:gd name="connsiteX10" fmla="*/ 762516 w 12192000"/>
              <a:gd name="connsiteY10" fmla="*/ 1469595 h 4449468"/>
              <a:gd name="connsiteX11" fmla="*/ 950614 w 12192000"/>
              <a:gd name="connsiteY11" fmla="*/ 1462036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06483 w 12192000"/>
              <a:gd name="connsiteY24" fmla="*/ 1169306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64987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587448 h 4449468"/>
              <a:gd name="connsiteX10" fmla="*/ 762516 w 12192000"/>
              <a:gd name="connsiteY10" fmla="*/ 1469595 h 4449468"/>
              <a:gd name="connsiteX11" fmla="*/ 950614 w 12192000"/>
              <a:gd name="connsiteY11" fmla="*/ 1462036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06483 w 12192000"/>
              <a:gd name="connsiteY24" fmla="*/ 1169306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64987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587448 h 4449468"/>
              <a:gd name="connsiteX10" fmla="*/ 762516 w 12192000"/>
              <a:gd name="connsiteY10" fmla="*/ 1469595 h 4449468"/>
              <a:gd name="connsiteX11" fmla="*/ 950614 w 12192000"/>
              <a:gd name="connsiteY11" fmla="*/ 1462036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06483 w 12192000"/>
              <a:gd name="connsiteY24" fmla="*/ 1169306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37760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587448 h 4449468"/>
              <a:gd name="connsiteX10" fmla="*/ 762516 w 12192000"/>
              <a:gd name="connsiteY10" fmla="*/ 1469595 h 4449468"/>
              <a:gd name="connsiteX11" fmla="*/ 950614 w 12192000"/>
              <a:gd name="connsiteY11" fmla="*/ 1462036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06483 w 12192000"/>
              <a:gd name="connsiteY24" fmla="*/ 1169306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37760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587448 h 4449468"/>
              <a:gd name="connsiteX10" fmla="*/ 762516 w 12192000"/>
              <a:gd name="connsiteY10" fmla="*/ 1469595 h 4449468"/>
              <a:gd name="connsiteX11" fmla="*/ 950614 w 12192000"/>
              <a:gd name="connsiteY11" fmla="*/ 1462036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06483 w 12192000"/>
              <a:gd name="connsiteY24" fmla="*/ 1169306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37760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587448 h 4449468"/>
              <a:gd name="connsiteX10" fmla="*/ 762516 w 12192000"/>
              <a:gd name="connsiteY10" fmla="*/ 1469595 h 4449468"/>
              <a:gd name="connsiteX11" fmla="*/ 950614 w 12192000"/>
              <a:gd name="connsiteY11" fmla="*/ 1462036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56401 w 12192000"/>
              <a:gd name="connsiteY24" fmla="*/ 1186263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37760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587448 h 4449468"/>
              <a:gd name="connsiteX10" fmla="*/ 762516 w 12192000"/>
              <a:gd name="connsiteY10" fmla="*/ 1469595 h 4449468"/>
              <a:gd name="connsiteX11" fmla="*/ 950614 w 12192000"/>
              <a:gd name="connsiteY11" fmla="*/ 1462036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56401 w 12192000"/>
              <a:gd name="connsiteY24" fmla="*/ 1186263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37760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587448 h 4449468"/>
              <a:gd name="connsiteX10" fmla="*/ 762516 w 12192000"/>
              <a:gd name="connsiteY10" fmla="*/ 1469595 h 4449468"/>
              <a:gd name="connsiteX11" fmla="*/ 950614 w 12192000"/>
              <a:gd name="connsiteY11" fmla="*/ 1462036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56401 w 12192000"/>
              <a:gd name="connsiteY24" fmla="*/ 1186263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37760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587448 h 4449468"/>
              <a:gd name="connsiteX10" fmla="*/ 762516 w 12192000"/>
              <a:gd name="connsiteY10" fmla="*/ 1469595 h 4449468"/>
              <a:gd name="connsiteX11" fmla="*/ 950614 w 12192000"/>
              <a:gd name="connsiteY11" fmla="*/ 1462036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56401 w 12192000"/>
              <a:gd name="connsiteY24" fmla="*/ 1186263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37760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587448 h 4449468"/>
              <a:gd name="connsiteX10" fmla="*/ 762516 w 12192000"/>
              <a:gd name="connsiteY10" fmla="*/ 1469595 h 4449468"/>
              <a:gd name="connsiteX11" fmla="*/ 950614 w 12192000"/>
              <a:gd name="connsiteY11" fmla="*/ 1462036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56401 w 12192000"/>
              <a:gd name="connsiteY24" fmla="*/ 1186263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33108 w 12192000"/>
              <a:gd name="connsiteY129" fmla="*/ 199758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37760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587448 h 4449468"/>
              <a:gd name="connsiteX10" fmla="*/ 762516 w 12192000"/>
              <a:gd name="connsiteY10" fmla="*/ 1469595 h 4449468"/>
              <a:gd name="connsiteX11" fmla="*/ 950614 w 12192000"/>
              <a:gd name="connsiteY11" fmla="*/ 1462036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56401 w 12192000"/>
              <a:gd name="connsiteY24" fmla="*/ 1186263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73949 w 12192000"/>
              <a:gd name="connsiteY129" fmla="*/ 220954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37760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587448 h 4449468"/>
              <a:gd name="connsiteX10" fmla="*/ 762516 w 12192000"/>
              <a:gd name="connsiteY10" fmla="*/ 1469595 h 4449468"/>
              <a:gd name="connsiteX11" fmla="*/ 950614 w 12192000"/>
              <a:gd name="connsiteY11" fmla="*/ 1462036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56401 w 12192000"/>
              <a:gd name="connsiteY24" fmla="*/ 1186263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73949 w 12192000"/>
              <a:gd name="connsiteY129" fmla="*/ 220954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37760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587448 h 4449468"/>
              <a:gd name="connsiteX10" fmla="*/ 762516 w 12192000"/>
              <a:gd name="connsiteY10" fmla="*/ 1469595 h 4449468"/>
              <a:gd name="connsiteX11" fmla="*/ 950614 w 12192000"/>
              <a:gd name="connsiteY11" fmla="*/ 1462036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56401 w 12192000"/>
              <a:gd name="connsiteY24" fmla="*/ 1186263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73949 w 12192000"/>
              <a:gd name="connsiteY129" fmla="*/ 220954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37760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587448 h 4449468"/>
              <a:gd name="connsiteX10" fmla="*/ 762516 w 12192000"/>
              <a:gd name="connsiteY10" fmla="*/ 1469595 h 4449468"/>
              <a:gd name="connsiteX11" fmla="*/ 950614 w 12192000"/>
              <a:gd name="connsiteY11" fmla="*/ 1462036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56401 w 12192000"/>
              <a:gd name="connsiteY24" fmla="*/ 1186263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73949 w 12192000"/>
              <a:gd name="connsiteY129" fmla="*/ 220954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30838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37760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587448 h 4449468"/>
              <a:gd name="connsiteX10" fmla="*/ 762516 w 12192000"/>
              <a:gd name="connsiteY10" fmla="*/ 1469595 h 4449468"/>
              <a:gd name="connsiteX11" fmla="*/ 950614 w 12192000"/>
              <a:gd name="connsiteY11" fmla="*/ 1462036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56401 w 12192000"/>
              <a:gd name="connsiteY24" fmla="*/ 1186263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73949 w 12192000"/>
              <a:gd name="connsiteY129" fmla="*/ 220954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43556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37760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587448 h 4449468"/>
              <a:gd name="connsiteX10" fmla="*/ 762516 w 12192000"/>
              <a:gd name="connsiteY10" fmla="*/ 1469595 h 4449468"/>
              <a:gd name="connsiteX11" fmla="*/ 950614 w 12192000"/>
              <a:gd name="connsiteY11" fmla="*/ 1462036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56401 w 12192000"/>
              <a:gd name="connsiteY24" fmla="*/ 1186263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73949 w 12192000"/>
              <a:gd name="connsiteY129" fmla="*/ 220954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43556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37760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587448 h 4449468"/>
              <a:gd name="connsiteX10" fmla="*/ 762516 w 12192000"/>
              <a:gd name="connsiteY10" fmla="*/ 1469595 h 4449468"/>
              <a:gd name="connsiteX11" fmla="*/ 950614 w 12192000"/>
              <a:gd name="connsiteY11" fmla="*/ 1462036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56401 w 12192000"/>
              <a:gd name="connsiteY24" fmla="*/ 1186263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73949 w 12192000"/>
              <a:gd name="connsiteY129" fmla="*/ 220954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43556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37760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587448 h 4449468"/>
              <a:gd name="connsiteX10" fmla="*/ 762516 w 12192000"/>
              <a:gd name="connsiteY10" fmla="*/ 1469595 h 4449468"/>
              <a:gd name="connsiteX11" fmla="*/ 950614 w 12192000"/>
              <a:gd name="connsiteY11" fmla="*/ 1462036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56401 w 12192000"/>
              <a:gd name="connsiteY24" fmla="*/ 1186263 h 4449468"/>
              <a:gd name="connsiteX25" fmla="*/ 2394021 w 12192000"/>
              <a:gd name="connsiteY25" fmla="*/ 1177502 h 4449468"/>
              <a:gd name="connsiteX26" fmla="*/ 2545516 w 12192000"/>
              <a:gd name="connsiteY26" fmla="*/ 1116783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73949 w 12192000"/>
              <a:gd name="connsiteY129" fmla="*/ 220954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43556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37760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587448 h 4449468"/>
              <a:gd name="connsiteX10" fmla="*/ 762516 w 12192000"/>
              <a:gd name="connsiteY10" fmla="*/ 1469595 h 4449468"/>
              <a:gd name="connsiteX11" fmla="*/ 950614 w 12192000"/>
              <a:gd name="connsiteY11" fmla="*/ 1462036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56401 w 12192000"/>
              <a:gd name="connsiteY24" fmla="*/ 1186263 h 4449468"/>
              <a:gd name="connsiteX25" fmla="*/ 2394021 w 12192000"/>
              <a:gd name="connsiteY25" fmla="*/ 1177502 h 4449468"/>
              <a:gd name="connsiteX26" fmla="*/ 2545516 w 12192000"/>
              <a:gd name="connsiteY26" fmla="*/ 1169188 h 4449468"/>
              <a:gd name="connsiteX27" fmla="*/ 2612469 w 12192000"/>
              <a:gd name="connsiteY27" fmla="*/ 1134510 h 4449468"/>
              <a:gd name="connsiteX28" fmla="*/ 2711275 w 12192000"/>
              <a:gd name="connsiteY28" fmla="*/ 1068983 h 4449468"/>
              <a:gd name="connsiteX29" fmla="*/ 2864753 w 12192000"/>
              <a:gd name="connsiteY29" fmla="*/ 1052603 h 4449468"/>
              <a:gd name="connsiteX30" fmla="*/ 2954875 w 12192000"/>
              <a:gd name="connsiteY30" fmla="*/ 1034925 h 4449468"/>
              <a:gd name="connsiteX31" fmla="*/ 2986432 w 12192000"/>
              <a:gd name="connsiteY31" fmla="*/ 1015835 h 4449468"/>
              <a:gd name="connsiteX32" fmla="*/ 3032300 w 12192000"/>
              <a:gd name="connsiteY32" fmla="*/ 997495 h 4449468"/>
              <a:gd name="connsiteX33" fmla="*/ 3111177 w 12192000"/>
              <a:gd name="connsiteY33" fmla="*/ 955551 h 4449468"/>
              <a:gd name="connsiteX34" fmla="*/ 3220756 w 12192000"/>
              <a:gd name="connsiteY34" fmla="*/ 915853 h 4449468"/>
              <a:gd name="connsiteX35" fmla="*/ 3311995 w 12192000"/>
              <a:gd name="connsiteY35" fmla="*/ 939781 h 4449468"/>
              <a:gd name="connsiteX36" fmla="*/ 3317268 w 12192000"/>
              <a:gd name="connsiteY36" fmla="*/ 929024 h 4449468"/>
              <a:gd name="connsiteX37" fmla="*/ 3374665 w 12192000"/>
              <a:gd name="connsiteY37" fmla="*/ 919767 h 4449468"/>
              <a:gd name="connsiteX38" fmla="*/ 3589177 w 12192000"/>
              <a:gd name="connsiteY38" fmla="*/ 951119 h 4449468"/>
              <a:gd name="connsiteX39" fmla="*/ 3700970 w 12192000"/>
              <a:gd name="connsiteY39" fmla="*/ 931267 h 4449468"/>
              <a:gd name="connsiteX40" fmla="*/ 3738479 w 12192000"/>
              <a:gd name="connsiteY40" fmla="*/ 913937 h 4449468"/>
              <a:gd name="connsiteX41" fmla="*/ 3801460 w 12192000"/>
              <a:gd name="connsiteY41" fmla="*/ 885540 h 4449468"/>
              <a:gd name="connsiteX42" fmla="*/ 3843193 w 12192000"/>
              <a:gd name="connsiteY42" fmla="*/ 838989 h 4449468"/>
              <a:gd name="connsiteX43" fmla="*/ 3897970 w 12192000"/>
              <a:gd name="connsiteY43" fmla="*/ 825281 h 4449468"/>
              <a:gd name="connsiteX44" fmla="*/ 3917600 w 12192000"/>
              <a:gd name="connsiteY44" fmla="*/ 854851 h 4449468"/>
              <a:gd name="connsiteX45" fmla="*/ 3973954 w 12192000"/>
              <a:gd name="connsiteY45" fmla="*/ 829557 h 4449468"/>
              <a:gd name="connsiteX46" fmla="*/ 4058683 w 12192000"/>
              <a:gd name="connsiteY46" fmla="*/ 787592 h 4449468"/>
              <a:gd name="connsiteX47" fmla="*/ 4109334 w 12192000"/>
              <a:gd name="connsiteY47" fmla="*/ 771848 h 4449468"/>
              <a:gd name="connsiteX48" fmla="*/ 4245750 w 12192000"/>
              <a:gd name="connsiteY48" fmla="*/ 719656 h 4449468"/>
              <a:gd name="connsiteX49" fmla="*/ 4380909 w 12192000"/>
              <a:gd name="connsiteY49" fmla="*/ 660379 h 4449468"/>
              <a:gd name="connsiteX50" fmla="*/ 4438502 w 12192000"/>
              <a:gd name="connsiteY50" fmla="*/ 592129 h 4449468"/>
              <a:gd name="connsiteX51" fmla="*/ 4446215 w 12192000"/>
              <a:gd name="connsiteY51" fmla="*/ 588643 h 4449468"/>
              <a:gd name="connsiteX52" fmla="*/ 4468284 w 12192000"/>
              <a:gd name="connsiteY52" fmla="*/ 589215 h 4449468"/>
              <a:gd name="connsiteX53" fmla="*/ 4476748 w 12192000"/>
              <a:gd name="connsiteY53" fmla="*/ 591094 h 4449468"/>
              <a:gd name="connsiteX54" fmla="*/ 4488782 w 12192000"/>
              <a:gd name="connsiteY54" fmla="*/ 590302 h 4449468"/>
              <a:gd name="connsiteX55" fmla="*/ 4489026 w 12192000"/>
              <a:gd name="connsiteY55" fmla="*/ 589753 h 4449468"/>
              <a:gd name="connsiteX56" fmla="*/ 4500402 w 12192000"/>
              <a:gd name="connsiteY56" fmla="*/ 590048 h 4449468"/>
              <a:gd name="connsiteX57" fmla="*/ 4556726 w 12192000"/>
              <a:gd name="connsiteY57" fmla="*/ 598187 h 4449468"/>
              <a:gd name="connsiteX58" fmla="*/ 4624565 w 12192000"/>
              <a:gd name="connsiteY58" fmla="*/ 543167 h 4449468"/>
              <a:gd name="connsiteX59" fmla="*/ 4653836 w 12192000"/>
              <a:gd name="connsiteY59" fmla="*/ 532544 h 4449468"/>
              <a:gd name="connsiteX60" fmla="*/ 4669186 w 12192000"/>
              <a:gd name="connsiteY60" fmla="*/ 524041 h 4449468"/>
              <a:gd name="connsiteX61" fmla="*/ 4669958 w 12192000"/>
              <a:gd name="connsiteY61" fmla="*/ 521685 h 4449468"/>
              <a:gd name="connsiteX62" fmla="*/ 4723979 w 12192000"/>
              <a:gd name="connsiteY62" fmla="*/ 529754 h 4449468"/>
              <a:gd name="connsiteX63" fmla="*/ 4730727 w 12192000"/>
              <a:gd name="connsiteY63" fmla="*/ 526563 h 4449468"/>
              <a:gd name="connsiteX64" fmla="*/ 4766483 w 12192000"/>
              <a:gd name="connsiteY64" fmla="*/ 537277 h 4449468"/>
              <a:gd name="connsiteX65" fmla="*/ 4784666 w 12192000"/>
              <a:gd name="connsiteY65" fmla="*/ 539903 h 4449468"/>
              <a:gd name="connsiteX66" fmla="*/ 4790401 w 12192000"/>
              <a:gd name="connsiteY66" fmla="*/ 546646 h 4449468"/>
              <a:gd name="connsiteX67" fmla="*/ 4816937 w 12192000"/>
              <a:gd name="connsiteY67" fmla="*/ 547476 h 4449468"/>
              <a:gd name="connsiteX68" fmla="*/ 4819758 w 12192000"/>
              <a:gd name="connsiteY68" fmla="*/ 545308 h 4449468"/>
              <a:gd name="connsiteX69" fmla="*/ 4842484 w 12192000"/>
              <a:gd name="connsiteY69" fmla="*/ 554412 h 4449468"/>
              <a:gd name="connsiteX70" fmla="*/ 4862546 w 12192000"/>
              <a:gd name="connsiteY70" fmla="*/ 572217 h 4449468"/>
              <a:gd name="connsiteX71" fmla="*/ 5085017 w 12192000"/>
              <a:gd name="connsiteY71" fmla="*/ 547403 h 4449468"/>
              <a:gd name="connsiteX72" fmla="*/ 5285888 w 12192000"/>
              <a:gd name="connsiteY72" fmla="*/ 614495 h 4449468"/>
              <a:gd name="connsiteX73" fmla="*/ 5406407 w 12192000"/>
              <a:gd name="connsiteY73" fmla="*/ 598751 h 4449468"/>
              <a:gd name="connsiteX74" fmla="*/ 5442182 w 12192000"/>
              <a:gd name="connsiteY74" fmla="*/ 549757 h 4449468"/>
              <a:gd name="connsiteX75" fmla="*/ 5745975 w 12192000"/>
              <a:gd name="connsiteY75" fmla="*/ 554555 h 4449468"/>
              <a:gd name="connsiteX76" fmla="*/ 5821505 w 12192000"/>
              <a:gd name="connsiteY76" fmla="*/ 535119 h 4449468"/>
              <a:gd name="connsiteX77" fmla="*/ 5892210 w 12192000"/>
              <a:gd name="connsiteY77" fmla="*/ 560202 h 4449468"/>
              <a:gd name="connsiteX78" fmla="*/ 5918804 w 12192000"/>
              <a:gd name="connsiteY78" fmla="*/ 543313 h 4449468"/>
              <a:gd name="connsiteX79" fmla="*/ 5923343 w 12192000"/>
              <a:gd name="connsiteY79" fmla="*/ 539938 h 4449468"/>
              <a:gd name="connsiteX80" fmla="*/ 5942519 w 12192000"/>
              <a:gd name="connsiteY80" fmla="*/ 536503 h 4449468"/>
              <a:gd name="connsiteX81" fmla="*/ 5946666 w 12192000"/>
              <a:gd name="connsiteY81" fmla="*/ 522944 h 4449468"/>
              <a:gd name="connsiteX82" fmla="*/ 5974624 w 12192000"/>
              <a:gd name="connsiteY82" fmla="*/ 508752 h 4449468"/>
              <a:gd name="connsiteX83" fmla="*/ 6010271 w 12192000"/>
              <a:gd name="connsiteY83" fmla="*/ 505944 h 4449468"/>
              <a:gd name="connsiteX84" fmla="*/ 6180882 w 12192000"/>
              <a:gd name="connsiteY84" fmla="*/ 506681 h 4449468"/>
              <a:gd name="connsiteX85" fmla="*/ 6282268 w 12192000"/>
              <a:gd name="connsiteY85" fmla="*/ 499091 h 4449468"/>
              <a:gd name="connsiteX86" fmla="*/ 6319700 w 12192000"/>
              <a:gd name="connsiteY86" fmla="*/ 483591 h 4449468"/>
              <a:gd name="connsiteX87" fmla="*/ 6372701 w 12192000"/>
              <a:gd name="connsiteY87" fmla="*/ 470428 h 4449468"/>
              <a:gd name="connsiteX88" fmla="*/ 6465400 w 12192000"/>
              <a:gd name="connsiteY88" fmla="*/ 437432 h 4449468"/>
              <a:gd name="connsiteX89" fmla="*/ 6591402 w 12192000"/>
              <a:gd name="connsiteY89" fmla="*/ 410083 h 4449468"/>
              <a:gd name="connsiteX90" fmla="*/ 6687786 w 12192000"/>
              <a:gd name="connsiteY90" fmla="*/ 444034 h 4449468"/>
              <a:gd name="connsiteX91" fmla="*/ 6695174 w 12192000"/>
              <a:gd name="connsiteY91" fmla="*/ 433912 h 4449468"/>
              <a:gd name="connsiteX92" fmla="*/ 6759445 w 12192000"/>
              <a:gd name="connsiteY92" fmla="*/ 431070 h 4449468"/>
              <a:gd name="connsiteX93" fmla="*/ 6989783 w 12192000"/>
              <a:gd name="connsiteY93" fmla="*/ 486103 h 4449468"/>
              <a:gd name="connsiteX94" fmla="*/ 7115240 w 12192000"/>
              <a:gd name="connsiteY94" fmla="*/ 478756 h 4449468"/>
              <a:gd name="connsiteX95" fmla="*/ 7158931 w 12192000"/>
              <a:gd name="connsiteY95" fmla="*/ 465669 h 4449468"/>
              <a:gd name="connsiteX96" fmla="*/ 7232185 w 12192000"/>
              <a:gd name="connsiteY96" fmla="*/ 444394 h 4449468"/>
              <a:gd name="connsiteX97" fmla="*/ 7284877 w 12192000"/>
              <a:gd name="connsiteY97" fmla="*/ 402687 h 4449468"/>
              <a:gd name="connsiteX98" fmla="*/ 7346945 w 12192000"/>
              <a:gd name="connsiteY98" fmla="*/ 395124 h 4449468"/>
              <a:gd name="connsiteX99" fmla="*/ 7364027 w 12192000"/>
              <a:gd name="connsiteY99" fmla="*/ 426741 h 4449468"/>
              <a:gd name="connsiteX100" fmla="*/ 7429557 w 12192000"/>
              <a:gd name="connsiteY100" fmla="*/ 407818 h 4449468"/>
              <a:gd name="connsiteX101" fmla="*/ 7528670 w 12192000"/>
              <a:gd name="connsiteY101" fmla="*/ 375453 h 4449468"/>
              <a:gd name="connsiteX102" fmla="*/ 7586523 w 12192000"/>
              <a:gd name="connsiteY102" fmla="*/ 365405 h 4449468"/>
              <a:gd name="connsiteX103" fmla="*/ 7743797 w 12192000"/>
              <a:gd name="connsiteY103" fmla="*/ 328598 h 4449468"/>
              <a:gd name="connsiteX104" fmla="*/ 7900757 w 12192000"/>
              <a:gd name="connsiteY104" fmla="*/ 284597 h 4449468"/>
              <a:gd name="connsiteX105" fmla="*/ 7990513 w 12192000"/>
              <a:gd name="connsiteY105" fmla="*/ 218262 h 4449468"/>
              <a:gd name="connsiteX106" fmla="*/ 8119883 w 12192000"/>
              <a:gd name="connsiteY106" fmla="*/ 186443 h 4449468"/>
              <a:gd name="connsiteX107" fmla="*/ 8141063 w 12192000"/>
              <a:gd name="connsiteY107" fmla="*/ 175217 h 4449468"/>
              <a:gd name="connsiteX108" fmla="*/ 8172005 w 12192000"/>
              <a:gd name="connsiteY108" fmla="*/ 178328 h 4449468"/>
              <a:gd name="connsiteX109" fmla="*/ 8296189 w 12192000"/>
              <a:gd name="connsiteY109" fmla="*/ 192661 h 4449468"/>
              <a:gd name="connsiteX110" fmla="*/ 8395386 w 12192000"/>
              <a:gd name="connsiteY110" fmla="*/ 220624 h 4449468"/>
              <a:gd name="connsiteX111" fmla="*/ 8512799 w 12192000"/>
              <a:gd name="connsiteY111" fmla="*/ 185499 h 4449468"/>
              <a:gd name="connsiteX112" fmla="*/ 8586463 w 12192000"/>
              <a:gd name="connsiteY112" fmla="*/ 187463 h 4449468"/>
              <a:gd name="connsiteX113" fmla="*/ 8710287 w 12192000"/>
              <a:gd name="connsiteY113" fmla="*/ 226363 h 4449468"/>
              <a:gd name="connsiteX114" fmla="*/ 8866439 w 12192000"/>
              <a:gd name="connsiteY114" fmla="*/ 198692 h 4449468"/>
              <a:gd name="connsiteX115" fmla="*/ 8894276 w 12192000"/>
              <a:gd name="connsiteY115" fmla="*/ 145723 h 4449468"/>
              <a:gd name="connsiteX116" fmla="*/ 8935035 w 12192000"/>
              <a:gd name="connsiteY116" fmla="*/ 111646 h 4449468"/>
              <a:gd name="connsiteX117" fmla="*/ 8960043 w 12192000"/>
              <a:gd name="connsiteY117" fmla="*/ 180759 h 4449468"/>
              <a:gd name="connsiteX118" fmla="*/ 9101127 w 12192000"/>
              <a:gd name="connsiteY118" fmla="*/ 222142 h 4449468"/>
              <a:gd name="connsiteX119" fmla="*/ 9170880 w 12192000"/>
              <a:gd name="connsiteY119" fmla="*/ 234816 h 4449468"/>
              <a:gd name="connsiteX120" fmla="*/ 9278094 w 12192000"/>
              <a:gd name="connsiteY120" fmla="*/ 238336 h 4449468"/>
              <a:gd name="connsiteX121" fmla="*/ 9310998 w 12192000"/>
              <a:gd name="connsiteY121" fmla="*/ 242266 h 4449468"/>
              <a:gd name="connsiteX122" fmla="*/ 9641111 w 12192000"/>
              <a:gd name="connsiteY122" fmla="*/ 313195 h 4449468"/>
              <a:gd name="connsiteX123" fmla="*/ 9823383 w 12192000"/>
              <a:gd name="connsiteY123" fmla="*/ 218474 h 4449468"/>
              <a:gd name="connsiteX124" fmla="*/ 10032591 w 12192000"/>
              <a:gd name="connsiteY124" fmla="*/ 185749 h 4449468"/>
              <a:gd name="connsiteX125" fmla="*/ 10100322 w 12192000"/>
              <a:gd name="connsiteY125" fmla="*/ 221604 h 4449468"/>
              <a:gd name="connsiteX126" fmla="*/ 10132642 w 12192000"/>
              <a:gd name="connsiteY126" fmla="*/ 217666 h 4449468"/>
              <a:gd name="connsiteX127" fmla="*/ 10185365 w 12192000"/>
              <a:gd name="connsiteY127" fmla="*/ 206832 h 4449468"/>
              <a:gd name="connsiteX128" fmla="*/ 10268953 w 12192000"/>
              <a:gd name="connsiteY128" fmla="*/ 218347 h 4449468"/>
              <a:gd name="connsiteX129" fmla="*/ 10473949 w 12192000"/>
              <a:gd name="connsiteY129" fmla="*/ 220954 h 4449468"/>
              <a:gd name="connsiteX130" fmla="*/ 10717313 w 12192000"/>
              <a:gd name="connsiteY130" fmla="*/ 253344 h 4449468"/>
              <a:gd name="connsiteX131" fmla="*/ 10972110 w 12192000"/>
              <a:gd name="connsiteY131" fmla="*/ 217006 h 4449468"/>
              <a:gd name="connsiteX132" fmla="*/ 11060121 w 12192000"/>
              <a:gd name="connsiteY132" fmla="*/ 208222 h 4449468"/>
              <a:gd name="connsiteX133" fmla="*/ 11144990 w 12192000"/>
              <a:gd name="connsiteY133" fmla="*/ 143556 h 4449468"/>
              <a:gd name="connsiteX134" fmla="*/ 11293359 w 12192000"/>
              <a:gd name="connsiteY134" fmla="*/ 124935 h 4449468"/>
              <a:gd name="connsiteX135" fmla="*/ 11364511 w 12192000"/>
              <a:gd name="connsiteY135" fmla="*/ 66512 h 4449468"/>
              <a:gd name="connsiteX136" fmla="*/ 11537979 w 12192000"/>
              <a:gd name="connsiteY136" fmla="*/ 81544 h 4449468"/>
              <a:gd name="connsiteX137" fmla="*/ 11576401 w 12192000"/>
              <a:gd name="connsiteY137" fmla="*/ 68039 h 4449468"/>
              <a:gd name="connsiteX138" fmla="*/ 11627402 w 12192000"/>
              <a:gd name="connsiteY138" fmla="*/ 41537 h 4449468"/>
              <a:gd name="connsiteX139" fmla="*/ 11800703 w 12192000"/>
              <a:gd name="connsiteY139" fmla="*/ 18480 h 4449468"/>
              <a:gd name="connsiteX140" fmla="*/ 11920297 w 12192000"/>
              <a:gd name="connsiteY140" fmla="*/ 33373 h 4449468"/>
              <a:gd name="connsiteX141" fmla="*/ 12034335 w 12192000"/>
              <a:gd name="connsiteY141" fmla="*/ 19478 h 4449468"/>
              <a:gd name="connsiteX142" fmla="*/ 12121786 w 12192000"/>
              <a:gd name="connsiteY142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37760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587448 h 4449468"/>
              <a:gd name="connsiteX10" fmla="*/ 762516 w 12192000"/>
              <a:gd name="connsiteY10" fmla="*/ 1469595 h 4449468"/>
              <a:gd name="connsiteX11" fmla="*/ 950614 w 12192000"/>
              <a:gd name="connsiteY11" fmla="*/ 1462036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56401 w 12192000"/>
              <a:gd name="connsiteY24" fmla="*/ 1186263 h 4449468"/>
              <a:gd name="connsiteX25" fmla="*/ 2394021 w 12192000"/>
              <a:gd name="connsiteY25" fmla="*/ 1177502 h 4449468"/>
              <a:gd name="connsiteX26" fmla="*/ 2612469 w 12192000"/>
              <a:gd name="connsiteY26" fmla="*/ 1134510 h 4449468"/>
              <a:gd name="connsiteX27" fmla="*/ 2711275 w 12192000"/>
              <a:gd name="connsiteY27" fmla="*/ 1068983 h 4449468"/>
              <a:gd name="connsiteX28" fmla="*/ 2864753 w 12192000"/>
              <a:gd name="connsiteY28" fmla="*/ 1052603 h 4449468"/>
              <a:gd name="connsiteX29" fmla="*/ 2954875 w 12192000"/>
              <a:gd name="connsiteY29" fmla="*/ 1034925 h 4449468"/>
              <a:gd name="connsiteX30" fmla="*/ 2986432 w 12192000"/>
              <a:gd name="connsiteY30" fmla="*/ 1015835 h 4449468"/>
              <a:gd name="connsiteX31" fmla="*/ 3032300 w 12192000"/>
              <a:gd name="connsiteY31" fmla="*/ 997495 h 4449468"/>
              <a:gd name="connsiteX32" fmla="*/ 3111177 w 12192000"/>
              <a:gd name="connsiteY32" fmla="*/ 955551 h 4449468"/>
              <a:gd name="connsiteX33" fmla="*/ 3220756 w 12192000"/>
              <a:gd name="connsiteY33" fmla="*/ 915853 h 4449468"/>
              <a:gd name="connsiteX34" fmla="*/ 3311995 w 12192000"/>
              <a:gd name="connsiteY34" fmla="*/ 939781 h 4449468"/>
              <a:gd name="connsiteX35" fmla="*/ 3317268 w 12192000"/>
              <a:gd name="connsiteY35" fmla="*/ 929024 h 4449468"/>
              <a:gd name="connsiteX36" fmla="*/ 3374665 w 12192000"/>
              <a:gd name="connsiteY36" fmla="*/ 919767 h 4449468"/>
              <a:gd name="connsiteX37" fmla="*/ 3589177 w 12192000"/>
              <a:gd name="connsiteY37" fmla="*/ 951119 h 4449468"/>
              <a:gd name="connsiteX38" fmla="*/ 3700970 w 12192000"/>
              <a:gd name="connsiteY38" fmla="*/ 931267 h 4449468"/>
              <a:gd name="connsiteX39" fmla="*/ 3738479 w 12192000"/>
              <a:gd name="connsiteY39" fmla="*/ 913937 h 4449468"/>
              <a:gd name="connsiteX40" fmla="*/ 3801460 w 12192000"/>
              <a:gd name="connsiteY40" fmla="*/ 885540 h 4449468"/>
              <a:gd name="connsiteX41" fmla="*/ 3843193 w 12192000"/>
              <a:gd name="connsiteY41" fmla="*/ 838989 h 4449468"/>
              <a:gd name="connsiteX42" fmla="*/ 3897970 w 12192000"/>
              <a:gd name="connsiteY42" fmla="*/ 825281 h 4449468"/>
              <a:gd name="connsiteX43" fmla="*/ 3917600 w 12192000"/>
              <a:gd name="connsiteY43" fmla="*/ 854851 h 4449468"/>
              <a:gd name="connsiteX44" fmla="*/ 3973954 w 12192000"/>
              <a:gd name="connsiteY44" fmla="*/ 829557 h 4449468"/>
              <a:gd name="connsiteX45" fmla="*/ 4058683 w 12192000"/>
              <a:gd name="connsiteY45" fmla="*/ 787592 h 4449468"/>
              <a:gd name="connsiteX46" fmla="*/ 4109334 w 12192000"/>
              <a:gd name="connsiteY46" fmla="*/ 771848 h 4449468"/>
              <a:gd name="connsiteX47" fmla="*/ 4245750 w 12192000"/>
              <a:gd name="connsiteY47" fmla="*/ 719656 h 4449468"/>
              <a:gd name="connsiteX48" fmla="*/ 4380909 w 12192000"/>
              <a:gd name="connsiteY48" fmla="*/ 660379 h 4449468"/>
              <a:gd name="connsiteX49" fmla="*/ 4438502 w 12192000"/>
              <a:gd name="connsiteY49" fmla="*/ 592129 h 4449468"/>
              <a:gd name="connsiteX50" fmla="*/ 4446215 w 12192000"/>
              <a:gd name="connsiteY50" fmla="*/ 588643 h 4449468"/>
              <a:gd name="connsiteX51" fmla="*/ 4468284 w 12192000"/>
              <a:gd name="connsiteY51" fmla="*/ 589215 h 4449468"/>
              <a:gd name="connsiteX52" fmla="*/ 4476748 w 12192000"/>
              <a:gd name="connsiteY52" fmla="*/ 591094 h 4449468"/>
              <a:gd name="connsiteX53" fmla="*/ 4488782 w 12192000"/>
              <a:gd name="connsiteY53" fmla="*/ 590302 h 4449468"/>
              <a:gd name="connsiteX54" fmla="*/ 4489026 w 12192000"/>
              <a:gd name="connsiteY54" fmla="*/ 589753 h 4449468"/>
              <a:gd name="connsiteX55" fmla="*/ 4500402 w 12192000"/>
              <a:gd name="connsiteY55" fmla="*/ 590048 h 4449468"/>
              <a:gd name="connsiteX56" fmla="*/ 4556726 w 12192000"/>
              <a:gd name="connsiteY56" fmla="*/ 598187 h 4449468"/>
              <a:gd name="connsiteX57" fmla="*/ 4624565 w 12192000"/>
              <a:gd name="connsiteY57" fmla="*/ 543167 h 4449468"/>
              <a:gd name="connsiteX58" fmla="*/ 4653836 w 12192000"/>
              <a:gd name="connsiteY58" fmla="*/ 532544 h 4449468"/>
              <a:gd name="connsiteX59" fmla="*/ 4669186 w 12192000"/>
              <a:gd name="connsiteY59" fmla="*/ 524041 h 4449468"/>
              <a:gd name="connsiteX60" fmla="*/ 4669958 w 12192000"/>
              <a:gd name="connsiteY60" fmla="*/ 521685 h 4449468"/>
              <a:gd name="connsiteX61" fmla="*/ 4723979 w 12192000"/>
              <a:gd name="connsiteY61" fmla="*/ 529754 h 4449468"/>
              <a:gd name="connsiteX62" fmla="*/ 4730727 w 12192000"/>
              <a:gd name="connsiteY62" fmla="*/ 526563 h 4449468"/>
              <a:gd name="connsiteX63" fmla="*/ 4766483 w 12192000"/>
              <a:gd name="connsiteY63" fmla="*/ 537277 h 4449468"/>
              <a:gd name="connsiteX64" fmla="*/ 4784666 w 12192000"/>
              <a:gd name="connsiteY64" fmla="*/ 539903 h 4449468"/>
              <a:gd name="connsiteX65" fmla="*/ 4790401 w 12192000"/>
              <a:gd name="connsiteY65" fmla="*/ 546646 h 4449468"/>
              <a:gd name="connsiteX66" fmla="*/ 4816937 w 12192000"/>
              <a:gd name="connsiteY66" fmla="*/ 547476 h 4449468"/>
              <a:gd name="connsiteX67" fmla="*/ 4819758 w 12192000"/>
              <a:gd name="connsiteY67" fmla="*/ 545308 h 4449468"/>
              <a:gd name="connsiteX68" fmla="*/ 4842484 w 12192000"/>
              <a:gd name="connsiteY68" fmla="*/ 554412 h 4449468"/>
              <a:gd name="connsiteX69" fmla="*/ 4862546 w 12192000"/>
              <a:gd name="connsiteY69" fmla="*/ 572217 h 4449468"/>
              <a:gd name="connsiteX70" fmla="*/ 5085017 w 12192000"/>
              <a:gd name="connsiteY70" fmla="*/ 547403 h 4449468"/>
              <a:gd name="connsiteX71" fmla="*/ 5285888 w 12192000"/>
              <a:gd name="connsiteY71" fmla="*/ 614495 h 4449468"/>
              <a:gd name="connsiteX72" fmla="*/ 5406407 w 12192000"/>
              <a:gd name="connsiteY72" fmla="*/ 598751 h 4449468"/>
              <a:gd name="connsiteX73" fmla="*/ 5442182 w 12192000"/>
              <a:gd name="connsiteY73" fmla="*/ 549757 h 4449468"/>
              <a:gd name="connsiteX74" fmla="*/ 5745975 w 12192000"/>
              <a:gd name="connsiteY74" fmla="*/ 554555 h 4449468"/>
              <a:gd name="connsiteX75" fmla="*/ 5821505 w 12192000"/>
              <a:gd name="connsiteY75" fmla="*/ 535119 h 4449468"/>
              <a:gd name="connsiteX76" fmla="*/ 5892210 w 12192000"/>
              <a:gd name="connsiteY76" fmla="*/ 560202 h 4449468"/>
              <a:gd name="connsiteX77" fmla="*/ 5918804 w 12192000"/>
              <a:gd name="connsiteY77" fmla="*/ 543313 h 4449468"/>
              <a:gd name="connsiteX78" fmla="*/ 5923343 w 12192000"/>
              <a:gd name="connsiteY78" fmla="*/ 539938 h 4449468"/>
              <a:gd name="connsiteX79" fmla="*/ 5942519 w 12192000"/>
              <a:gd name="connsiteY79" fmla="*/ 536503 h 4449468"/>
              <a:gd name="connsiteX80" fmla="*/ 5946666 w 12192000"/>
              <a:gd name="connsiteY80" fmla="*/ 522944 h 4449468"/>
              <a:gd name="connsiteX81" fmla="*/ 5974624 w 12192000"/>
              <a:gd name="connsiteY81" fmla="*/ 508752 h 4449468"/>
              <a:gd name="connsiteX82" fmla="*/ 6010271 w 12192000"/>
              <a:gd name="connsiteY82" fmla="*/ 505944 h 4449468"/>
              <a:gd name="connsiteX83" fmla="*/ 6180882 w 12192000"/>
              <a:gd name="connsiteY83" fmla="*/ 506681 h 4449468"/>
              <a:gd name="connsiteX84" fmla="*/ 6282268 w 12192000"/>
              <a:gd name="connsiteY84" fmla="*/ 499091 h 4449468"/>
              <a:gd name="connsiteX85" fmla="*/ 6319700 w 12192000"/>
              <a:gd name="connsiteY85" fmla="*/ 483591 h 4449468"/>
              <a:gd name="connsiteX86" fmla="*/ 6372701 w 12192000"/>
              <a:gd name="connsiteY86" fmla="*/ 470428 h 4449468"/>
              <a:gd name="connsiteX87" fmla="*/ 6465400 w 12192000"/>
              <a:gd name="connsiteY87" fmla="*/ 437432 h 4449468"/>
              <a:gd name="connsiteX88" fmla="*/ 6591402 w 12192000"/>
              <a:gd name="connsiteY88" fmla="*/ 410083 h 4449468"/>
              <a:gd name="connsiteX89" fmla="*/ 6687786 w 12192000"/>
              <a:gd name="connsiteY89" fmla="*/ 444034 h 4449468"/>
              <a:gd name="connsiteX90" fmla="*/ 6695174 w 12192000"/>
              <a:gd name="connsiteY90" fmla="*/ 433912 h 4449468"/>
              <a:gd name="connsiteX91" fmla="*/ 6759445 w 12192000"/>
              <a:gd name="connsiteY91" fmla="*/ 431070 h 4449468"/>
              <a:gd name="connsiteX92" fmla="*/ 6989783 w 12192000"/>
              <a:gd name="connsiteY92" fmla="*/ 486103 h 4449468"/>
              <a:gd name="connsiteX93" fmla="*/ 7115240 w 12192000"/>
              <a:gd name="connsiteY93" fmla="*/ 478756 h 4449468"/>
              <a:gd name="connsiteX94" fmla="*/ 7158931 w 12192000"/>
              <a:gd name="connsiteY94" fmla="*/ 465669 h 4449468"/>
              <a:gd name="connsiteX95" fmla="*/ 7232185 w 12192000"/>
              <a:gd name="connsiteY95" fmla="*/ 444394 h 4449468"/>
              <a:gd name="connsiteX96" fmla="*/ 7284877 w 12192000"/>
              <a:gd name="connsiteY96" fmla="*/ 402687 h 4449468"/>
              <a:gd name="connsiteX97" fmla="*/ 7346945 w 12192000"/>
              <a:gd name="connsiteY97" fmla="*/ 395124 h 4449468"/>
              <a:gd name="connsiteX98" fmla="*/ 7364027 w 12192000"/>
              <a:gd name="connsiteY98" fmla="*/ 426741 h 4449468"/>
              <a:gd name="connsiteX99" fmla="*/ 7429557 w 12192000"/>
              <a:gd name="connsiteY99" fmla="*/ 407818 h 4449468"/>
              <a:gd name="connsiteX100" fmla="*/ 7528670 w 12192000"/>
              <a:gd name="connsiteY100" fmla="*/ 375453 h 4449468"/>
              <a:gd name="connsiteX101" fmla="*/ 7586523 w 12192000"/>
              <a:gd name="connsiteY101" fmla="*/ 365405 h 4449468"/>
              <a:gd name="connsiteX102" fmla="*/ 7743797 w 12192000"/>
              <a:gd name="connsiteY102" fmla="*/ 328598 h 4449468"/>
              <a:gd name="connsiteX103" fmla="*/ 7900757 w 12192000"/>
              <a:gd name="connsiteY103" fmla="*/ 284597 h 4449468"/>
              <a:gd name="connsiteX104" fmla="*/ 7990513 w 12192000"/>
              <a:gd name="connsiteY104" fmla="*/ 218262 h 4449468"/>
              <a:gd name="connsiteX105" fmla="*/ 8119883 w 12192000"/>
              <a:gd name="connsiteY105" fmla="*/ 186443 h 4449468"/>
              <a:gd name="connsiteX106" fmla="*/ 8141063 w 12192000"/>
              <a:gd name="connsiteY106" fmla="*/ 175217 h 4449468"/>
              <a:gd name="connsiteX107" fmla="*/ 8172005 w 12192000"/>
              <a:gd name="connsiteY107" fmla="*/ 178328 h 4449468"/>
              <a:gd name="connsiteX108" fmla="*/ 8296189 w 12192000"/>
              <a:gd name="connsiteY108" fmla="*/ 192661 h 4449468"/>
              <a:gd name="connsiteX109" fmla="*/ 8395386 w 12192000"/>
              <a:gd name="connsiteY109" fmla="*/ 220624 h 4449468"/>
              <a:gd name="connsiteX110" fmla="*/ 8512799 w 12192000"/>
              <a:gd name="connsiteY110" fmla="*/ 185499 h 4449468"/>
              <a:gd name="connsiteX111" fmla="*/ 8586463 w 12192000"/>
              <a:gd name="connsiteY111" fmla="*/ 187463 h 4449468"/>
              <a:gd name="connsiteX112" fmla="*/ 8710287 w 12192000"/>
              <a:gd name="connsiteY112" fmla="*/ 226363 h 4449468"/>
              <a:gd name="connsiteX113" fmla="*/ 8866439 w 12192000"/>
              <a:gd name="connsiteY113" fmla="*/ 198692 h 4449468"/>
              <a:gd name="connsiteX114" fmla="*/ 8894276 w 12192000"/>
              <a:gd name="connsiteY114" fmla="*/ 145723 h 4449468"/>
              <a:gd name="connsiteX115" fmla="*/ 8935035 w 12192000"/>
              <a:gd name="connsiteY115" fmla="*/ 111646 h 4449468"/>
              <a:gd name="connsiteX116" fmla="*/ 8960043 w 12192000"/>
              <a:gd name="connsiteY116" fmla="*/ 180759 h 4449468"/>
              <a:gd name="connsiteX117" fmla="*/ 9101127 w 12192000"/>
              <a:gd name="connsiteY117" fmla="*/ 222142 h 4449468"/>
              <a:gd name="connsiteX118" fmla="*/ 9170880 w 12192000"/>
              <a:gd name="connsiteY118" fmla="*/ 234816 h 4449468"/>
              <a:gd name="connsiteX119" fmla="*/ 9278094 w 12192000"/>
              <a:gd name="connsiteY119" fmla="*/ 238336 h 4449468"/>
              <a:gd name="connsiteX120" fmla="*/ 9310998 w 12192000"/>
              <a:gd name="connsiteY120" fmla="*/ 242266 h 4449468"/>
              <a:gd name="connsiteX121" fmla="*/ 9641111 w 12192000"/>
              <a:gd name="connsiteY121" fmla="*/ 313195 h 4449468"/>
              <a:gd name="connsiteX122" fmla="*/ 9823383 w 12192000"/>
              <a:gd name="connsiteY122" fmla="*/ 218474 h 4449468"/>
              <a:gd name="connsiteX123" fmla="*/ 10032591 w 12192000"/>
              <a:gd name="connsiteY123" fmla="*/ 185749 h 4449468"/>
              <a:gd name="connsiteX124" fmla="*/ 10100322 w 12192000"/>
              <a:gd name="connsiteY124" fmla="*/ 221604 h 4449468"/>
              <a:gd name="connsiteX125" fmla="*/ 10132642 w 12192000"/>
              <a:gd name="connsiteY125" fmla="*/ 217666 h 4449468"/>
              <a:gd name="connsiteX126" fmla="*/ 10185365 w 12192000"/>
              <a:gd name="connsiteY126" fmla="*/ 206832 h 4449468"/>
              <a:gd name="connsiteX127" fmla="*/ 10268953 w 12192000"/>
              <a:gd name="connsiteY127" fmla="*/ 218347 h 4449468"/>
              <a:gd name="connsiteX128" fmla="*/ 10473949 w 12192000"/>
              <a:gd name="connsiteY128" fmla="*/ 220954 h 4449468"/>
              <a:gd name="connsiteX129" fmla="*/ 10717313 w 12192000"/>
              <a:gd name="connsiteY129" fmla="*/ 253344 h 4449468"/>
              <a:gd name="connsiteX130" fmla="*/ 10972110 w 12192000"/>
              <a:gd name="connsiteY130" fmla="*/ 217006 h 4449468"/>
              <a:gd name="connsiteX131" fmla="*/ 11060121 w 12192000"/>
              <a:gd name="connsiteY131" fmla="*/ 208222 h 4449468"/>
              <a:gd name="connsiteX132" fmla="*/ 11144990 w 12192000"/>
              <a:gd name="connsiteY132" fmla="*/ 143556 h 4449468"/>
              <a:gd name="connsiteX133" fmla="*/ 11293359 w 12192000"/>
              <a:gd name="connsiteY133" fmla="*/ 124935 h 4449468"/>
              <a:gd name="connsiteX134" fmla="*/ 11364511 w 12192000"/>
              <a:gd name="connsiteY134" fmla="*/ 66512 h 4449468"/>
              <a:gd name="connsiteX135" fmla="*/ 11537979 w 12192000"/>
              <a:gd name="connsiteY135" fmla="*/ 81544 h 4449468"/>
              <a:gd name="connsiteX136" fmla="*/ 11576401 w 12192000"/>
              <a:gd name="connsiteY136" fmla="*/ 68039 h 4449468"/>
              <a:gd name="connsiteX137" fmla="*/ 11627402 w 12192000"/>
              <a:gd name="connsiteY137" fmla="*/ 41537 h 4449468"/>
              <a:gd name="connsiteX138" fmla="*/ 11800703 w 12192000"/>
              <a:gd name="connsiteY138" fmla="*/ 18480 h 4449468"/>
              <a:gd name="connsiteX139" fmla="*/ 11920297 w 12192000"/>
              <a:gd name="connsiteY139" fmla="*/ 33373 h 4449468"/>
              <a:gd name="connsiteX140" fmla="*/ 12034335 w 12192000"/>
              <a:gd name="connsiteY140" fmla="*/ 19478 h 4449468"/>
              <a:gd name="connsiteX141" fmla="*/ 12121786 w 12192000"/>
              <a:gd name="connsiteY141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37760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587448 h 4449468"/>
              <a:gd name="connsiteX10" fmla="*/ 762516 w 12192000"/>
              <a:gd name="connsiteY10" fmla="*/ 1469595 h 4449468"/>
              <a:gd name="connsiteX11" fmla="*/ 950614 w 12192000"/>
              <a:gd name="connsiteY11" fmla="*/ 1462036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56401 w 12192000"/>
              <a:gd name="connsiteY24" fmla="*/ 1186263 h 4449468"/>
              <a:gd name="connsiteX25" fmla="*/ 2450120 w 12192000"/>
              <a:gd name="connsiteY25" fmla="*/ 1198464 h 4449468"/>
              <a:gd name="connsiteX26" fmla="*/ 2612469 w 12192000"/>
              <a:gd name="connsiteY26" fmla="*/ 1134510 h 4449468"/>
              <a:gd name="connsiteX27" fmla="*/ 2711275 w 12192000"/>
              <a:gd name="connsiteY27" fmla="*/ 1068983 h 4449468"/>
              <a:gd name="connsiteX28" fmla="*/ 2864753 w 12192000"/>
              <a:gd name="connsiteY28" fmla="*/ 1052603 h 4449468"/>
              <a:gd name="connsiteX29" fmla="*/ 2954875 w 12192000"/>
              <a:gd name="connsiteY29" fmla="*/ 1034925 h 4449468"/>
              <a:gd name="connsiteX30" fmla="*/ 2986432 w 12192000"/>
              <a:gd name="connsiteY30" fmla="*/ 1015835 h 4449468"/>
              <a:gd name="connsiteX31" fmla="*/ 3032300 w 12192000"/>
              <a:gd name="connsiteY31" fmla="*/ 997495 h 4449468"/>
              <a:gd name="connsiteX32" fmla="*/ 3111177 w 12192000"/>
              <a:gd name="connsiteY32" fmla="*/ 955551 h 4449468"/>
              <a:gd name="connsiteX33" fmla="*/ 3220756 w 12192000"/>
              <a:gd name="connsiteY33" fmla="*/ 915853 h 4449468"/>
              <a:gd name="connsiteX34" fmla="*/ 3311995 w 12192000"/>
              <a:gd name="connsiteY34" fmla="*/ 939781 h 4449468"/>
              <a:gd name="connsiteX35" fmla="*/ 3317268 w 12192000"/>
              <a:gd name="connsiteY35" fmla="*/ 929024 h 4449468"/>
              <a:gd name="connsiteX36" fmla="*/ 3374665 w 12192000"/>
              <a:gd name="connsiteY36" fmla="*/ 919767 h 4449468"/>
              <a:gd name="connsiteX37" fmla="*/ 3589177 w 12192000"/>
              <a:gd name="connsiteY37" fmla="*/ 951119 h 4449468"/>
              <a:gd name="connsiteX38" fmla="*/ 3700970 w 12192000"/>
              <a:gd name="connsiteY38" fmla="*/ 931267 h 4449468"/>
              <a:gd name="connsiteX39" fmla="*/ 3738479 w 12192000"/>
              <a:gd name="connsiteY39" fmla="*/ 913937 h 4449468"/>
              <a:gd name="connsiteX40" fmla="*/ 3801460 w 12192000"/>
              <a:gd name="connsiteY40" fmla="*/ 885540 h 4449468"/>
              <a:gd name="connsiteX41" fmla="*/ 3843193 w 12192000"/>
              <a:gd name="connsiteY41" fmla="*/ 838989 h 4449468"/>
              <a:gd name="connsiteX42" fmla="*/ 3897970 w 12192000"/>
              <a:gd name="connsiteY42" fmla="*/ 825281 h 4449468"/>
              <a:gd name="connsiteX43" fmla="*/ 3917600 w 12192000"/>
              <a:gd name="connsiteY43" fmla="*/ 854851 h 4449468"/>
              <a:gd name="connsiteX44" fmla="*/ 3973954 w 12192000"/>
              <a:gd name="connsiteY44" fmla="*/ 829557 h 4449468"/>
              <a:gd name="connsiteX45" fmla="*/ 4058683 w 12192000"/>
              <a:gd name="connsiteY45" fmla="*/ 787592 h 4449468"/>
              <a:gd name="connsiteX46" fmla="*/ 4109334 w 12192000"/>
              <a:gd name="connsiteY46" fmla="*/ 771848 h 4449468"/>
              <a:gd name="connsiteX47" fmla="*/ 4245750 w 12192000"/>
              <a:gd name="connsiteY47" fmla="*/ 719656 h 4449468"/>
              <a:gd name="connsiteX48" fmla="*/ 4380909 w 12192000"/>
              <a:gd name="connsiteY48" fmla="*/ 660379 h 4449468"/>
              <a:gd name="connsiteX49" fmla="*/ 4438502 w 12192000"/>
              <a:gd name="connsiteY49" fmla="*/ 592129 h 4449468"/>
              <a:gd name="connsiteX50" fmla="*/ 4446215 w 12192000"/>
              <a:gd name="connsiteY50" fmla="*/ 588643 h 4449468"/>
              <a:gd name="connsiteX51" fmla="*/ 4468284 w 12192000"/>
              <a:gd name="connsiteY51" fmla="*/ 589215 h 4449468"/>
              <a:gd name="connsiteX52" fmla="*/ 4476748 w 12192000"/>
              <a:gd name="connsiteY52" fmla="*/ 591094 h 4449468"/>
              <a:gd name="connsiteX53" fmla="*/ 4488782 w 12192000"/>
              <a:gd name="connsiteY53" fmla="*/ 590302 h 4449468"/>
              <a:gd name="connsiteX54" fmla="*/ 4489026 w 12192000"/>
              <a:gd name="connsiteY54" fmla="*/ 589753 h 4449468"/>
              <a:gd name="connsiteX55" fmla="*/ 4500402 w 12192000"/>
              <a:gd name="connsiteY55" fmla="*/ 590048 h 4449468"/>
              <a:gd name="connsiteX56" fmla="*/ 4556726 w 12192000"/>
              <a:gd name="connsiteY56" fmla="*/ 598187 h 4449468"/>
              <a:gd name="connsiteX57" fmla="*/ 4624565 w 12192000"/>
              <a:gd name="connsiteY57" fmla="*/ 543167 h 4449468"/>
              <a:gd name="connsiteX58" fmla="*/ 4653836 w 12192000"/>
              <a:gd name="connsiteY58" fmla="*/ 532544 h 4449468"/>
              <a:gd name="connsiteX59" fmla="*/ 4669186 w 12192000"/>
              <a:gd name="connsiteY59" fmla="*/ 524041 h 4449468"/>
              <a:gd name="connsiteX60" fmla="*/ 4669958 w 12192000"/>
              <a:gd name="connsiteY60" fmla="*/ 521685 h 4449468"/>
              <a:gd name="connsiteX61" fmla="*/ 4723979 w 12192000"/>
              <a:gd name="connsiteY61" fmla="*/ 529754 h 4449468"/>
              <a:gd name="connsiteX62" fmla="*/ 4730727 w 12192000"/>
              <a:gd name="connsiteY62" fmla="*/ 526563 h 4449468"/>
              <a:gd name="connsiteX63" fmla="*/ 4766483 w 12192000"/>
              <a:gd name="connsiteY63" fmla="*/ 537277 h 4449468"/>
              <a:gd name="connsiteX64" fmla="*/ 4784666 w 12192000"/>
              <a:gd name="connsiteY64" fmla="*/ 539903 h 4449468"/>
              <a:gd name="connsiteX65" fmla="*/ 4790401 w 12192000"/>
              <a:gd name="connsiteY65" fmla="*/ 546646 h 4449468"/>
              <a:gd name="connsiteX66" fmla="*/ 4816937 w 12192000"/>
              <a:gd name="connsiteY66" fmla="*/ 547476 h 4449468"/>
              <a:gd name="connsiteX67" fmla="*/ 4819758 w 12192000"/>
              <a:gd name="connsiteY67" fmla="*/ 545308 h 4449468"/>
              <a:gd name="connsiteX68" fmla="*/ 4842484 w 12192000"/>
              <a:gd name="connsiteY68" fmla="*/ 554412 h 4449468"/>
              <a:gd name="connsiteX69" fmla="*/ 4862546 w 12192000"/>
              <a:gd name="connsiteY69" fmla="*/ 572217 h 4449468"/>
              <a:gd name="connsiteX70" fmla="*/ 5085017 w 12192000"/>
              <a:gd name="connsiteY70" fmla="*/ 547403 h 4449468"/>
              <a:gd name="connsiteX71" fmla="*/ 5285888 w 12192000"/>
              <a:gd name="connsiteY71" fmla="*/ 614495 h 4449468"/>
              <a:gd name="connsiteX72" fmla="*/ 5406407 w 12192000"/>
              <a:gd name="connsiteY72" fmla="*/ 598751 h 4449468"/>
              <a:gd name="connsiteX73" fmla="*/ 5442182 w 12192000"/>
              <a:gd name="connsiteY73" fmla="*/ 549757 h 4449468"/>
              <a:gd name="connsiteX74" fmla="*/ 5745975 w 12192000"/>
              <a:gd name="connsiteY74" fmla="*/ 554555 h 4449468"/>
              <a:gd name="connsiteX75" fmla="*/ 5821505 w 12192000"/>
              <a:gd name="connsiteY75" fmla="*/ 535119 h 4449468"/>
              <a:gd name="connsiteX76" fmla="*/ 5892210 w 12192000"/>
              <a:gd name="connsiteY76" fmla="*/ 560202 h 4449468"/>
              <a:gd name="connsiteX77" fmla="*/ 5918804 w 12192000"/>
              <a:gd name="connsiteY77" fmla="*/ 543313 h 4449468"/>
              <a:gd name="connsiteX78" fmla="*/ 5923343 w 12192000"/>
              <a:gd name="connsiteY78" fmla="*/ 539938 h 4449468"/>
              <a:gd name="connsiteX79" fmla="*/ 5942519 w 12192000"/>
              <a:gd name="connsiteY79" fmla="*/ 536503 h 4449468"/>
              <a:gd name="connsiteX80" fmla="*/ 5946666 w 12192000"/>
              <a:gd name="connsiteY80" fmla="*/ 522944 h 4449468"/>
              <a:gd name="connsiteX81" fmla="*/ 5974624 w 12192000"/>
              <a:gd name="connsiteY81" fmla="*/ 508752 h 4449468"/>
              <a:gd name="connsiteX82" fmla="*/ 6010271 w 12192000"/>
              <a:gd name="connsiteY82" fmla="*/ 505944 h 4449468"/>
              <a:gd name="connsiteX83" fmla="*/ 6180882 w 12192000"/>
              <a:gd name="connsiteY83" fmla="*/ 506681 h 4449468"/>
              <a:gd name="connsiteX84" fmla="*/ 6282268 w 12192000"/>
              <a:gd name="connsiteY84" fmla="*/ 499091 h 4449468"/>
              <a:gd name="connsiteX85" fmla="*/ 6319700 w 12192000"/>
              <a:gd name="connsiteY85" fmla="*/ 483591 h 4449468"/>
              <a:gd name="connsiteX86" fmla="*/ 6372701 w 12192000"/>
              <a:gd name="connsiteY86" fmla="*/ 470428 h 4449468"/>
              <a:gd name="connsiteX87" fmla="*/ 6465400 w 12192000"/>
              <a:gd name="connsiteY87" fmla="*/ 437432 h 4449468"/>
              <a:gd name="connsiteX88" fmla="*/ 6591402 w 12192000"/>
              <a:gd name="connsiteY88" fmla="*/ 410083 h 4449468"/>
              <a:gd name="connsiteX89" fmla="*/ 6687786 w 12192000"/>
              <a:gd name="connsiteY89" fmla="*/ 444034 h 4449468"/>
              <a:gd name="connsiteX90" fmla="*/ 6695174 w 12192000"/>
              <a:gd name="connsiteY90" fmla="*/ 433912 h 4449468"/>
              <a:gd name="connsiteX91" fmla="*/ 6759445 w 12192000"/>
              <a:gd name="connsiteY91" fmla="*/ 431070 h 4449468"/>
              <a:gd name="connsiteX92" fmla="*/ 6989783 w 12192000"/>
              <a:gd name="connsiteY92" fmla="*/ 486103 h 4449468"/>
              <a:gd name="connsiteX93" fmla="*/ 7115240 w 12192000"/>
              <a:gd name="connsiteY93" fmla="*/ 478756 h 4449468"/>
              <a:gd name="connsiteX94" fmla="*/ 7158931 w 12192000"/>
              <a:gd name="connsiteY94" fmla="*/ 465669 h 4449468"/>
              <a:gd name="connsiteX95" fmla="*/ 7232185 w 12192000"/>
              <a:gd name="connsiteY95" fmla="*/ 444394 h 4449468"/>
              <a:gd name="connsiteX96" fmla="*/ 7284877 w 12192000"/>
              <a:gd name="connsiteY96" fmla="*/ 402687 h 4449468"/>
              <a:gd name="connsiteX97" fmla="*/ 7346945 w 12192000"/>
              <a:gd name="connsiteY97" fmla="*/ 395124 h 4449468"/>
              <a:gd name="connsiteX98" fmla="*/ 7364027 w 12192000"/>
              <a:gd name="connsiteY98" fmla="*/ 426741 h 4449468"/>
              <a:gd name="connsiteX99" fmla="*/ 7429557 w 12192000"/>
              <a:gd name="connsiteY99" fmla="*/ 407818 h 4449468"/>
              <a:gd name="connsiteX100" fmla="*/ 7528670 w 12192000"/>
              <a:gd name="connsiteY100" fmla="*/ 375453 h 4449468"/>
              <a:gd name="connsiteX101" fmla="*/ 7586523 w 12192000"/>
              <a:gd name="connsiteY101" fmla="*/ 365405 h 4449468"/>
              <a:gd name="connsiteX102" fmla="*/ 7743797 w 12192000"/>
              <a:gd name="connsiteY102" fmla="*/ 328598 h 4449468"/>
              <a:gd name="connsiteX103" fmla="*/ 7900757 w 12192000"/>
              <a:gd name="connsiteY103" fmla="*/ 284597 h 4449468"/>
              <a:gd name="connsiteX104" fmla="*/ 7990513 w 12192000"/>
              <a:gd name="connsiteY104" fmla="*/ 218262 h 4449468"/>
              <a:gd name="connsiteX105" fmla="*/ 8119883 w 12192000"/>
              <a:gd name="connsiteY105" fmla="*/ 186443 h 4449468"/>
              <a:gd name="connsiteX106" fmla="*/ 8141063 w 12192000"/>
              <a:gd name="connsiteY106" fmla="*/ 175217 h 4449468"/>
              <a:gd name="connsiteX107" fmla="*/ 8172005 w 12192000"/>
              <a:gd name="connsiteY107" fmla="*/ 178328 h 4449468"/>
              <a:gd name="connsiteX108" fmla="*/ 8296189 w 12192000"/>
              <a:gd name="connsiteY108" fmla="*/ 192661 h 4449468"/>
              <a:gd name="connsiteX109" fmla="*/ 8395386 w 12192000"/>
              <a:gd name="connsiteY109" fmla="*/ 220624 h 4449468"/>
              <a:gd name="connsiteX110" fmla="*/ 8512799 w 12192000"/>
              <a:gd name="connsiteY110" fmla="*/ 185499 h 4449468"/>
              <a:gd name="connsiteX111" fmla="*/ 8586463 w 12192000"/>
              <a:gd name="connsiteY111" fmla="*/ 187463 h 4449468"/>
              <a:gd name="connsiteX112" fmla="*/ 8710287 w 12192000"/>
              <a:gd name="connsiteY112" fmla="*/ 226363 h 4449468"/>
              <a:gd name="connsiteX113" fmla="*/ 8866439 w 12192000"/>
              <a:gd name="connsiteY113" fmla="*/ 198692 h 4449468"/>
              <a:gd name="connsiteX114" fmla="*/ 8894276 w 12192000"/>
              <a:gd name="connsiteY114" fmla="*/ 145723 h 4449468"/>
              <a:gd name="connsiteX115" fmla="*/ 8935035 w 12192000"/>
              <a:gd name="connsiteY115" fmla="*/ 111646 h 4449468"/>
              <a:gd name="connsiteX116" fmla="*/ 8960043 w 12192000"/>
              <a:gd name="connsiteY116" fmla="*/ 180759 h 4449468"/>
              <a:gd name="connsiteX117" fmla="*/ 9101127 w 12192000"/>
              <a:gd name="connsiteY117" fmla="*/ 222142 h 4449468"/>
              <a:gd name="connsiteX118" fmla="*/ 9170880 w 12192000"/>
              <a:gd name="connsiteY118" fmla="*/ 234816 h 4449468"/>
              <a:gd name="connsiteX119" fmla="*/ 9278094 w 12192000"/>
              <a:gd name="connsiteY119" fmla="*/ 238336 h 4449468"/>
              <a:gd name="connsiteX120" fmla="*/ 9310998 w 12192000"/>
              <a:gd name="connsiteY120" fmla="*/ 242266 h 4449468"/>
              <a:gd name="connsiteX121" fmla="*/ 9641111 w 12192000"/>
              <a:gd name="connsiteY121" fmla="*/ 313195 h 4449468"/>
              <a:gd name="connsiteX122" fmla="*/ 9823383 w 12192000"/>
              <a:gd name="connsiteY122" fmla="*/ 218474 h 4449468"/>
              <a:gd name="connsiteX123" fmla="*/ 10032591 w 12192000"/>
              <a:gd name="connsiteY123" fmla="*/ 185749 h 4449468"/>
              <a:gd name="connsiteX124" fmla="*/ 10100322 w 12192000"/>
              <a:gd name="connsiteY124" fmla="*/ 221604 h 4449468"/>
              <a:gd name="connsiteX125" fmla="*/ 10132642 w 12192000"/>
              <a:gd name="connsiteY125" fmla="*/ 217666 h 4449468"/>
              <a:gd name="connsiteX126" fmla="*/ 10185365 w 12192000"/>
              <a:gd name="connsiteY126" fmla="*/ 206832 h 4449468"/>
              <a:gd name="connsiteX127" fmla="*/ 10268953 w 12192000"/>
              <a:gd name="connsiteY127" fmla="*/ 218347 h 4449468"/>
              <a:gd name="connsiteX128" fmla="*/ 10473949 w 12192000"/>
              <a:gd name="connsiteY128" fmla="*/ 220954 h 4449468"/>
              <a:gd name="connsiteX129" fmla="*/ 10717313 w 12192000"/>
              <a:gd name="connsiteY129" fmla="*/ 253344 h 4449468"/>
              <a:gd name="connsiteX130" fmla="*/ 10972110 w 12192000"/>
              <a:gd name="connsiteY130" fmla="*/ 217006 h 4449468"/>
              <a:gd name="connsiteX131" fmla="*/ 11060121 w 12192000"/>
              <a:gd name="connsiteY131" fmla="*/ 208222 h 4449468"/>
              <a:gd name="connsiteX132" fmla="*/ 11144990 w 12192000"/>
              <a:gd name="connsiteY132" fmla="*/ 143556 h 4449468"/>
              <a:gd name="connsiteX133" fmla="*/ 11293359 w 12192000"/>
              <a:gd name="connsiteY133" fmla="*/ 124935 h 4449468"/>
              <a:gd name="connsiteX134" fmla="*/ 11364511 w 12192000"/>
              <a:gd name="connsiteY134" fmla="*/ 66512 h 4449468"/>
              <a:gd name="connsiteX135" fmla="*/ 11537979 w 12192000"/>
              <a:gd name="connsiteY135" fmla="*/ 81544 h 4449468"/>
              <a:gd name="connsiteX136" fmla="*/ 11576401 w 12192000"/>
              <a:gd name="connsiteY136" fmla="*/ 68039 h 4449468"/>
              <a:gd name="connsiteX137" fmla="*/ 11627402 w 12192000"/>
              <a:gd name="connsiteY137" fmla="*/ 41537 h 4449468"/>
              <a:gd name="connsiteX138" fmla="*/ 11800703 w 12192000"/>
              <a:gd name="connsiteY138" fmla="*/ 18480 h 4449468"/>
              <a:gd name="connsiteX139" fmla="*/ 11920297 w 12192000"/>
              <a:gd name="connsiteY139" fmla="*/ 33373 h 4449468"/>
              <a:gd name="connsiteX140" fmla="*/ 12034335 w 12192000"/>
              <a:gd name="connsiteY140" fmla="*/ 19478 h 4449468"/>
              <a:gd name="connsiteX141" fmla="*/ 12121786 w 12192000"/>
              <a:gd name="connsiteY141" fmla="*/ 0 h 4449468"/>
              <a:gd name="connsiteX0" fmla="*/ 12121786 w 12192000"/>
              <a:gd name="connsiteY0" fmla="*/ 0 h 4449468"/>
              <a:gd name="connsiteX1" fmla="*/ 12157578 w 12192000"/>
              <a:gd name="connsiteY1" fmla="*/ 19788 h 4449468"/>
              <a:gd name="connsiteX2" fmla="*/ 12192000 w 12192000"/>
              <a:gd name="connsiteY2" fmla="*/ 32742 h 4449468"/>
              <a:gd name="connsiteX3" fmla="*/ 12192000 w 12192000"/>
              <a:gd name="connsiteY3" fmla="*/ 4449468 h 4449468"/>
              <a:gd name="connsiteX4" fmla="*/ 0 w 12192000"/>
              <a:gd name="connsiteY4" fmla="*/ 4449468 h 4449468"/>
              <a:gd name="connsiteX5" fmla="*/ 0 w 12192000"/>
              <a:gd name="connsiteY5" fmla="*/ 1630182 h 4449468"/>
              <a:gd name="connsiteX6" fmla="*/ 56873 w 12192000"/>
              <a:gd name="connsiteY6" fmla="*/ 1652165 h 4449468"/>
              <a:gd name="connsiteX7" fmla="*/ 237760 w 12192000"/>
              <a:gd name="connsiteY7" fmla="*/ 1613266 h 4449468"/>
              <a:gd name="connsiteX8" fmla="*/ 350371 w 12192000"/>
              <a:gd name="connsiteY8" fmla="*/ 1658516 h 4449468"/>
              <a:gd name="connsiteX9" fmla="*/ 561746 w 12192000"/>
              <a:gd name="connsiteY9" fmla="*/ 1587448 h 4449468"/>
              <a:gd name="connsiteX10" fmla="*/ 762516 w 12192000"/>
              <a:gd name="connsiteY10" fmla="*/ 1469595 h 4449468"/>
              <a:gd name="connsiteX11" fmla="*/ 950614 w 12192000"/>
              <a:gd name="connsiteY11" fmla="*/ 1462036 h 4449468"/>
              <a:gd name="connsiteX12" fmla="*/ 1046332 w 12192000"/>
              <a:gd name="connsiteY12" fmla="*/ 1450237 h 4449468"/>
              <a:gd name="connsiteX13" fmla="*/ 1065760 w 12192000"/>
              <a:gd name="connsiteY13" fmla="*/ 1450791 h 4449468"/>
              <a:gd name="connsiteX14" fmla="*/ 1101639 w 12192000"/>
              <a:gd name="connsiteY14" fmla="*/ 1407692 h 4449468"/>
              <a:gd name="connsiteX15" fmla="*/ 1154039 w 12192000"/>
              <a:gd name="connsiteY15" fmla="*/ 1403064 h 4449468"/>
              <a:gd name="connsiteX16" fmla="*/ 1243680 w 12192000"/>
              <a:gd name="connsiteY16" fmla="*/ 1343266 h 4449468"/>
              <a:gd name="connsiteX17" fmla="*/ 1417000 w 12192000"/>
              <a:gd name="connsiteY17" fmla="*/ 1306027 h 4449468"/>
              <a:gd name="connsiteX18" fmla="*/ 1484166 w 12192000"/>
              <a:gd name="connsiteY18" fmla="*/ 1257501 h 4449468"/>
              <a:gd name="connsiteX19" fmla="*/ 1577113 w 12192000"/>
              <a:gd name="connsiteY19" fmla="*/ 1252532 h 4449468"/>
              <a:gd name="connsiteX20" fmla="*/ 1688423 w 12192000"/>
              <a:gd name="connsiteY20" fmla="*/ 1249660 h 4449468"/>
              <a:gd name="connsiteX21" fmla="*/ 1885072 w 12192000"/>
              <a:gd name="connsiteY21" fmla="*/ 1202797 h 4449468"/>
              <a:gd name="connsiteX22" fmla="*/ 2042958 w 12192000"/>
              <a:gd name="connsiteY22" fmla="*/ 1249037 h 4449468"/>
              <a:gd name="connsiteX23" fmla="*/ 2180944 w 12192000"/>
              <a:gd name="connsiteY23" fmla="*/ 1221372 h 4449468"/>
              <a:gd name="connsiteX24" fmla="*/ 2284450 w 12192000"/>
              <a:gd name="connsiteY24" fmla="*/ 1228188 h 4449468"/>
              <a:gd name="connsiteX25" fmla="*/ 2450120 w 12192000"/>
              <a:gd name="connsiteY25" fmla="*/ 1198464 h 4449468"/>
              <a:gd name="connsiteX26" fmla="*/ 2612469 w 12192000"/>
              <a:gd name="connsiteY26" fmla="*/ 1134510 h 4449468"/>
              <a:gd name="connsiteX27" fmla="*/ 2711275 w 12192000"/>
              <a:gd name="connsiteY27" fmla="*/ 1068983 h 4449468"/>
              <a:gd name="connsiteX28" fmla="*/ 2864753 w 12192000"/>
              <a:gd name="connsiteY28" fmla="*/ 1052603 h 4449468"/>
              <a:gd name="connsiteX29" fmla="*/ 2954875 w 12192000"/>
              <a:gd name="connsiteY29" fmla="*/ 1034925 h 4449468"/>
              <a:gd name="connsiteX30" fmla="*/ 2986432 w 12192000"/>
              <a:gd name="connsiteY30" fmla="*/ 1015835 h 4449468"/>
              <a:gd name="connsiteX31" fmla="*/ 3032300 w 12192000"/>
              <a:gd name="connsiteY31" fmla="*/ 997495 h 4449468"/>
              <a:gd name="connsiteX32" fmla="*/ 3111177 w 12192000"/>
              <a:gd name="connsiteY32" fmla="*/ 955551 h 4449468"/>
              <a:gd name="connsiteX33" fmla="*/ 3220756 w 12192000"/>
              <a:gd name="connsiteY33" fmla="*/ 915853 h 4449468"/>
              <a:gd name="connsiteX34" fmla="*/ 3311995 w 12192000"/>
              <a:gd name="connsiteY34" fmla="*/ 939781 h 4449468"/>
              <a:gd name="connsiteX35" fmla="*/ 3317268 w 12192000"/>
              <a:gd name="connsiteY35" fmla="*/ 929024 h 4449468"/>
              <a:gd name="connsiteX36" fmla="*/ 3374665 w 12192000"/>
              <a:gd name="connsiteY36" fmla="*/ 919767 h 4449468"/>
              <a:gd name="connsiteX37" fmla="*/ 3589177 w 12192000"/>
              <a:gd name="connsiteY37" fmla="*/ 951119 h 4449468"/>
              <a:gd name="connsiteX38" fmla="*/ 3700970 w 12192000"/>
              <a:gd name="connsiteY38" fmla="*/ 931267 h 4449468"/>
              <a:gd name="connsiteX39" fmla="*/ 3738479 w 12192000"/>
              <a:gd name="connsiteY39" fmla="*/ 913937 h 4449468"/>
              <a:gd name="connsiteX40" fmla="*/ 3801460 w 12192000"/>
              <a:gd name="connsiteY40" fmla="*/ 885540 h 4449468"/>
              <a:gd name="connsiteX41" fmla="*/ 3843193 w 12192000"/>
              <a:gd name="connsiteY41" fmla="*/ 838989 h 4449468"/>
              <a:gd name="connsiteX42" fmla="*/ 3897970 w 12192000"/>
              <a:gd name="connsiteY42" fmla="*/ 825281 h 4449468"/>
              <a:gd name="connsiteX43" fmla="*/ 3917600 w 12192000"/>
              <a:gd name="connsiteY43" fmla="*/ 854851 h 4449468"/>
              <a:gd name="connsiteX44" fmla="*/ 3973954 w 12192000"/>
              <a:gd name="connsiteY44" fmla="*/ 829557 h 4449468"/>
              <a:gd name="connsiteX45" fmla="*/ 4058683 w 12192000"/>
              <a:gd name="connsiteY45" fmla="*/ 787592 h 4449468"/>
              <a:gd name="connsiteX46" fmla="*/ 4109334 w 12192000"/>
              <a:gd name="connsiteY46" fmla="*/ 771848 h 4449468"/>
              <a:gd name="connsiteX47" fmla="*/ 4245750 w 12192000"/>
              <a:gd name="connsiteY47" fmla="*/ 719656 h 4449468"/>
              <a:gd name="connsiteX48" fmla="*/ 4380909 w 12192000"/>
              <a:gd name="connsiteY48" fmla="*/ 660379 h 4449468"/>
              <a:gd name="connsiteX49" fmla="*/ 4438502 w 12192000"/>
              <a:gd name="connsiteY49" fmla="*/ 592129 h 4449468"/>
              <a:gd name="connsiteX50" fmla="*/ 4446215 w 12192000"/>
              <a:gd name="connsiteY50" fmla="*/ 588643 h 4449468"/>
              <a:gd name="connsiteX51" fmla="*/ 4468284 w 12192000"/>
              <a:gd name="connsiteY51" fmla="*/ 589215 h 4449468"/>
              <a:gd name="connsiteX52" fmla="*/ 4476748 w 12192000"/>
              <a:gd name="connsiteY52" fmla="*/ 591094 h 4449468"/>
              <a:gd name="connsiteX53" fmla="*/ 4488782 w 12192000"/>
              <a:gd name="connsiteY53" fmla="*/ 590302 h 4449468"/>
              <a:gd name="connsiteX54" fmla="*/ 4489026 w 12192000"/>
              <a:gd name="connsiteY54" fmla="*/ 589753 h 4449468"/>
              <a:gd name="connsiteX55" fmla="*/ 4500402 w 12192000"/>
              <a:gd name="connsiteY55" fmla="*/ 590048 h 4449468"/>
              <a:gd name="connsiteX56" fmla="*/ 4556726 w 12192000"/>
              <a:gd name="connsiteY56" fmla="*/ 598187 h 4449468"/>
              <a:gd name="connsiteX57" fmla="*/ 4624565 w 12192000"/>
              <a:gd name="connsiteY57" fmla="*/ 543167 h 4449468"/>
              <a:gd name="connsiteX58" fmla="*/ 4653836 w 12192000"/>
              <a:gd name="connsiteY58" fmla="*/ 532544 h 4449468"/>
              <a:gd name="connsiteX59" fmla="*/ 4669186 w 12192000"/>
              <a:gd name="connsiteY59" fmla="*/ 524041 h 4449468"/>
              <a:gd name="connsiteX60" fmla="*/ 4669958 w 12192000"/>
              <a:gd name="connsiteY60" fmla="*/ 521685 h 4449468"/>
              <a:gd name="connsiteX61" fmla="*/ 4723979 w 12192000"/>
              <a:gd name="connsiteY61" fmla="*/ 529754 h 4449468"/>
              <a:gd name="connsiteX62" fmla="*/ 4730727 w 12192000"/>
              <a:gd name="connsiteY62" fmla="*/ 526563 h 4449468"/>
              <a:gd name="connsiteX63" fmla="*/ 4766483 w 12192000"/>
              <a:gd name="connsiteY63" fmla="*/ 537277 h 4449468"/>
              <a:gd name="connsiteX64" fmla="*/ 4784666 w 12192000"/>
              <a:gd name="connsiteY64" fmla="*/ 539903 h 4449468"/>
              <a:gd name="connsiteX65" fmla="*/ 4790401 w 12192000"/>
              <a:gd name="connsiteY65" fmla="*/ 546646 h 4449468"/>
              <a:gd name="connsiteX66" fmla="*/ 4816937 w 12192000"/>
              <a:gd name="connsiteY66" fmla="*/ 547476 h 4449468"/>
              <a:gd name="connsiteX67" fmla="*/ 4819758 w 12192000"/>
              <a:gd name="connsiteY67" fmla="*/ 545308 h 4449468"/>
              <a:gd name="connsiteX68" fmla="*/ 4842484 w 12192000"/>
              <a:gd name="connsiteY68" fmla="*/ 554412 h 4449468"/>
              <a:gd name="connsiteX69" fmla="*/ 4862546 w 12192000"/>
              <a:gd name="connsiteY69" fmla="*/ 572217 h 4449468"/>
              <a:gd name="connsiteX70" fmla="*/ 5085017 w 12192000"/>
              <a:gd name="connsiteY70" fmla="*/ 547403 h 4449468"/>
              <a:gd name="connsiteX71" fmla="*/ 5285888 w 12192000"/>
              <a:gd name="connsiteY71" fmla="*/ 614495 h 4449468"/>
              <a:gd name="connsiteX72" fmla="*/ 5406407 w 12192000"/>
              <a:gd name="connsiteY72" fmla="*/ 598751 h 4449468"/>
              <a:gd name="connsiteX73" fmla="*/ 5442182 w 12192000"/>
              <a:gd name="connsiteY73" fmla="*/ 549757 h 4449468"/>
              <a:gd name="connsiteX74" fmla="*/ 5745975 w 12192000"/>
              <a:gd name="connsiteY74" fmla="*/ 554555 h 4449468"/>
              <a:gd name="connsiteX75" fmla="*/ 5821505 w 12192000"/>
              <a:gd name="connsiteY75" fmla="*/ 535119 h 4449468"/>
              <a:gd name="connsiteX76" fmla="*/ 5892210 w 12192000"/>
              <a:gd name="connsiteY76" fmla="*/ 560202 h 4449468"/>
              <a:gd name="connsiteX77" fmla="*/ 5918804 w 12192000"/>
              <a:gd name="connsiteY77" fmla="*/ 543313 h 4449468"/>
              <a:gd name="connsiteX78" fmla="*/ 5923343 w 12192000"/>
              <a:gd name="connsiteY78" fmla="*/ 539938 h 4449468"/>
              <a:gd name="connsiteX79" fmla="*/ 5942519 w 12192000"/>
              <a:gd name="connsiteY79" fmla="*/ 536503 h 4449468"/>
              <a:gd name="connsiteX80" fmla="*/ 5946666 w 12192000"/>
              <a:gd name="connsiteY80" fmla="*/ 522944 h 4449468"/>
              <a:gd name="connsiteX81" fmla="*/ 5974624 w 12192000"/>
              <a:gd name="connsiteY81" fmla="*/ 508752 h 4449468"/>
              <a:gd name="connsiteX82" fmla="*/ 6010271 w 12192000"/>
              <a:gd name="connsiteY82" fmla="*/ 505944 h 4449468"/>
              <a:gd name="connsiteX83" fmla="*/ 6180882 w 12192000"/>
              <a:gd name="connsiteY83" fmla="*/ 506681 h 4449468"/>
              <a:gd name="connsiteX84" fmla="*/ 6282268 w 12192000"/>
              <a:gd name="connsiteY84" fmla="*/ 499091 h 4449468"/>
              <a:gd name="connsiteX85" fmla="*/ 6319700 w 12192000"/>
              <a:gd name="connsiteY85" fmla="*/ 483591 h 4449468"/>
              <a:gd name="connsiteX86" fmla="*/ 6372701 w 12192000"/>
              <a:gd name="connsiteY86" fmla="*/ 470428 h 4449468"/>
              <a:gd name="connsiteX87" fmla="*/ 6465400 w 12192000"/>
              <a:gd name="connsiteY87" fmla="*/ 437432 h 4449468"/>
              <a:gd name="connsiteX88" fmla="*/ 6591402 w 12192000"/>
              <a:gd name="connsiteY88" fmla="*/ 410083 h 4449468"/>
              <a:gd name="connsiteX89" fmla="*/ 6687786 w 12192000"/>
              <a:gd name="connsiteY89" fmla="*/ 444034 h 4449468"/>
              <a:gd name="connsiteX90" fmla="*/ 6695174 w 12192000"/>
              <a:gd name="connsiteY90" fmla="*/ 433912 h 4449468"/>
              <a:gd name="connsiteX91" fmla="*/ 6759445 w 12192000"/>
              <a:gd name="connsiteY91" fmla="*/ 431070 h 4449468"/>
              <a:gd name="connsiteX92" fmla="*/ 6989783 w 12192000"/>
              <a:gd name="connsiteY92" fmla="*/ 486103 h 4449468"/>
              <a:gd name="connsiteX93" fmla="*/ 7115240 w 12192000"/>
              <a:gd name="connsiteY93" fmla="*/ 478756 h 4449468"/>
              <a:gd name="connsiteX94" fmla="*/ 7158931 w 12192000"/>
              <a:gd name="connsiteY94" fmla="*/ 465669 h 4449468"/>
              <a:gd name="connsiteX95" fmla="*/ 7232185 w 12192000"/>
              <a:gd name="connsiteY95" fmla="*/ 444394 h 4449468"/>
              <a:gd name="connsiteX96" fmla="*/ 7284877 w 12192000"/>
              <a:gd name="connsiteY96" fmla="*/ 402687 h 4449468"/>
              <a:gd name="connsiteX97" fmla="*/ 7346945 w 12192000"/>
              <a:gd name="connsiteY97" fmla="*/ 395124 h 4449468"/>
              <a:gd name="connsiteX98" fmla="*/ 7364027 w 12192000"/>
              <a:gd name="connsiteY98" fmla="*/ 426741 h 4449468"/>
              <a:gd name="connsiteX99" fmla="*/ 7429557 w 12192000"/>
              <a:gd name="connsiteY99" fmla="*/ 407818 h 4449468"/>
              <a:gd name="connsiteX100" fmla="*/ 7528670 w 12192000"/>
              <a:gd name="connsiteY100" fmla="*/ 375453 h 4449468"/>
              <a:gd name="connsiteX101" fmla="*/ 7586523 w 12192000"/>
              <a:gd name="connsiteY101" fmla="*/ 365405 h 4449468"/>
              <a:gd name="connsiteX102" fmla="*/ 7743797 w 12192000"/>
              <a:gd name="connsiteY102" fmla="*/ 328598 h 4449468"/>
              <a:gd name="connsiteX103" fmla="*/ 7900757 w 12192000"/>
              <a:gd name="connsiteY103" fmla="*/ 284597 h 4449468"/>
              <a:gd name="connsiteX104" fmla="*/ 7990513 w 12192000"/>
              <a:gd name="connsiteY104" fmla="*/ 218262 h 4449468"/>
              <a:gd name="connsiteX105" fmla="*/ 8119883 w 12192000"/>
              <a:gd name="connsiteY105" fmla="*/ 186443 h 4449468"/>
              <a:gd name="connsiteX106" fmla="*/ 8141063 w 12192000"/>
              <a:gd name="connsiteY106" fmla="*/ 175217 h 4449468"/>
              <a:gd name="connsiteX107" fmla="*/ 8172005 w 12192000"/>
              <a:gd name="connsiteY107" fmla="*/ 178328 h 4449468"/>
              <a:gd name="connsiteX108" fmla="*/ 8296189 w 12192000"/>
              <a:gd name="connsiteY108" fmla="*/ 192661 h 4449468"/>
              <a:gd name="connsiteX109" fmla="*/ 8395386 w 12192000"/>
              <a:gd name="connsiteY109" fmla="*/ 220624 h 4449468"/>
              <a:gd name="connsiteX110" fmla="*/ 8512799 w 12192000"/>
              <a:gd name="connsiteY110" fmla="*/ 185499 h 4449468"/>
              <a:gd name="connsiteX111" fmla="*/ 8586463 w 12192000"/>
              <a:gd name="connsiteY111" fmla="*/ 187463 h 4449468"/>
              <a:gd name="connsiteX112" fmla="*/ 8710287 w 12192000"/>
              <a:gd name="connsiteY112" fmla="*/ 226363 h 4449468"/>
              <a:gd name="connsiteX113" fmla="*/ 8866439 w 12192000"/>
              <a:gd name="connsiteY113" fmla="*/ 198692 h 4449468"/>
              <a:gd name="connsiteX114" fmla="*/ 8894276 w 12192000"/>
              <a:gd name="connsiteY114" fmla="*/ 145723 h 4449468"/>
              <a:gd name="connsiteX115" fmla="*/ 8935035 w 12192000"/>
              <a:gd name="connsiteY115" fmla="*/ 111646 h 4449468"/>
              <a:gd name="connsiteX116" fmla="*/ 8960043 w 12192000"/>
              <a:gd name="connsiteY116" fmla="*/ 180759 h 4449468"/>
              <a:gd name="connsiteX117" fmla="*/ 9101127 w 12192000"/>
              <a:gd name="connsiteY117" fmla="*/ 222142 h 4449468"/>
              <a:gd name="connsiteX118" fmla="*/ 9170880 w 12192000"/>
              <a:gd name="connsiteY118" fmla="*/ 234816 h 4449468"/>
              <a:gd name="connsiteX119" fmla="*/ 9278094 w 12192000"/>
              <a:gd name="connsiteY119" fmla="*/ 238336 h 4449468"/>
              <a:gd name="connsiteX120" fmla="*/ 9310998 w 12192000"/>
              <a:gd name="connsiteY120" fmla="*/ 242266 h 4449468"/>
              <a:gd name="connsiteX121" fmla="*/ 9641111 w 12192000"/>
              <a:gd name="connsiteY121" fmla="*/ 313195 h 4449468"/>
              <a:gd name="connsiteX122" fmla="*/ 9823383 w 12192000"/>
              <a:gd name="connsiteY122" fmla="*/ 218474 h 4449468"/>
              <a:gd name="connsiteX123" fmla="*/ 10032591 w 12192000"/>
              <a:gd name="connsiteY123" fmla="*/ 185749 h 4449468"/>
              <a:gd name="connsiteX124" fmla="*/ 10100322 w 12192000"/>
              <a:gd name="connsiteY124" fmla="*/ 221604 h 4449468"/>
              <a:gd name="connsiteX125" fmla="*/ 10132642 w 12192000"/>
              <a:gd name="connsiteY125" fmla="*/ 217666 h 4449468"/>
              <a:gd name="connsiteX126" fmla="*/ 10185365 w 12192000"/>
              <a:gd name="connsiteY126" fmla="*/ 206832 h 4449468"/>
              <a:gd name="connsiteX127" fmla="*/ 10268953 w 12192000"/>
              <a:gd name="connsiteY127" fmla="*/ 218347 h 4449468"/>
              <a:gd name="connsiteX128" fmla="*/ 10473949 w 12192000"/>
              <a:gd name="connsiteY128" fmla="*/ 220954 h 4449468"/>
              <a:gd name="connsiteX129" fmla="*/ 10717313 w 12192000"/>
              <a:gd name="connsiteY129" fmla="*/ 253344 h 4449468"/>
              <a:gd name="connsiteX130" fmla="*/ 10972110 w 12192000"/>
              <a:gd name="connsiteY130" fmla="*/ 217006 h 4449468"/>
              <a:gd name="connsiteX131" fmla="*/ 11060121 w 12192000"/>
              <a:gd name="connsiteY131" fmla="*/ 208222 h 4449468"/>
              <a:gd name="connsiteX132" fmla="*/ 11144990 w 12192000"/>
              <a:gd name="connsiteY132" fmla="*/ 143556 h 4449468"/>
              <a:gd name="connsiteX133" fmla="*/ 11293359 w 12192000"/>
              <a:gd name="connsiteY133" fmla="*/ 124935 h 4449468"/>
              <a:gd name="connsiteX134" fmla="*/ 11364511 w 12192000"/>
              <a:gd name="connsiteY134" fmla="*/ 66512 h 4449468"/>
              <a:gd name="connsiteX135" fmla="*/ 11537979 w 12192000"/>
              <a:gd name="connsiteY135" fmla="*/ 81544 h 4449468"/>
              <a:gd name="connsiteX136" fmla="*/ 11576401 w 12192000"/>
              <a:gd name="connsiteY136" fmla="*/ 68039 h 4449468"/>
              <a:gd name="connsiteX137" fmla="*/ 11627402 w 12192000"/>
              <a:gd name="connsiteY137" fmla="*/ 41537 h 4449468"/>
              <a:gd name="connsiteX138" fmla="*/ 11800703 w 12192000"/>
              <a:gd name="connsiteY138" fmla="*/ 18480 h 4449468"/>
              <a:gd name="connsiteX139" fmla="*/ 11920297 w 12192000"/>
              <a:gd name="connsiteY139" fmla="*/ 33373 h 4449468"/>
              <a:gd name="connsiteX140" fmla="*/ 12034335 w 12192000"/>
              <a:gd name="connsiteY140" fmla="*/ 19478 h 4449468"/>
              <a:gd name="connsiteX141" fmla="*/ 12121786 w 12192000"/>
              <a:gd name="connsiteY141" fmla="*/ 0 h 4449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12192000" h="4449468">
                <a:moveTo>
                  <a:pt x="12121786" y="0"/>
                </a:moveTo>
                <a:cubicBezTo>
                  <a:pt x="12133474" y="9515"/>
                  <a:pt x="12145288" y="15089"/>
                  <a:pt x="12157578" y="19788"/>
                </a:cubicBezTo>
                <a:lnTo>
                  <a:pt x="12192000" y="32742"/>
                </a:lnTo>
                <a:lnTo>
                  <a:pt x="12192000" y="4449468"/>
                </a:lnTo>
                <a:lnTo>
                  <a:pt x="0" y="4449468"/>
                </a:lnTo>
                <a:lnTo>
                  <a:pt x="0" y="1630182"/>
                </a:lnTo>
                <a:lnTo>
                  <a:pt x="56873" y="1652165"/>
                </a:lnTo>
                <a:cubicBezTo>
                  <a:pt x="138421" y="1666962"/>
                  <a:pt x="176933" y="1609552"/>
                  <a:pt x="237760" y="1613266"/>
                </a:cubicBezTo>
                <a:cubicBezTo>
                  <a:pt x="245499" y="1631244"/>
                  <a:pt x="339015" y="1681939"/>
                  <a:pt x="350371" y="1658516"/>
                </a:cubicBezTo>
                <a:cubicBezTo>
                  <a:pt x="437539" y="1631106"/>
                  <a:pt x="485589" y="1658139"/>
                  <a:pt x="561746" y="1587448"/>
                </a:cubicBezTo>
                <a:cubicBezTo>
                  <a:pt x="619380" y="1484862"/>
                  <a:pt x="680137" y="1532636"/>
                  <a:pt x="762516" y="1469595"/>
                </a:cubicBezTo>
                <a:cubicBezTo>
                  <a:pt x="819258" y="1497323"/>
                  <a:pt x="907948" y="1453844"/>
                  <a:pt x="950614" y="1462036"/>
                </a:cubicBezTo>
                <a:cubicBezTo>
                  <a:pt x="969977" y="1471273"/>
                  <a:pt x="1022128" y="1422352"/>
                  <a:pt x="1046332" y="1450237"/>
                </a:cubicBezTo>
                <a:cubicBezTo>
                  <a:pt x="1046046" y="1428462"/>
                  <a:pt x="1055864" y="1441533"/>
                  <a:pt x="1065760" y="1450791"/>
                </a:cubicBezTo>
                <a:cubicBezTo>
                  <a:pt x="1075394" y="1440436"/>
                  <a:pt x="1090406" y="1409600"/>
                  <a:pt x="1101639" y="1407692"/>
                </a:cubicBezTo>
                <a:cubicBezTo>
                  <a:pt x="1128151" y="1453051"/>
                  <a:pt x="1124145" y="1378589"/>
                  <a:pt x="1154039" y="1403064"/>
                </a:cubicBezTo>
                <a:cubicBezTo>
                  <a:pt x="1164735" y="1385944"/>
                  <a:pt x="1213461" y="1318873"/>
                  <a:pt x="1243680" y="1343266"/>
                </a:cubicBezTo>
                <a:cubicBezTo>
                  <a:pt x="1304773" y="1305953"/>
                  <a:pt x="1349963" y="1298972"/>
                  <a:pt x="1417000" y="1306027"/>
                </a:cubicBezTo>
                <a:cubicBezTo>
                  <a:pt x="1423594" y="1274587"/>
                  <a:pt x="1503092" y="1311079"/>
                  <a:pt x="1484166" y="1257501"/>
                </a:cubicBezTo>
                <a:cubicBezTo>
                  <a:pt x="1506399" y="1258256"/>
                  <a:pt x="1528963" y="1248985"/>
                  <a:pt x="1577113" y="1252532"/>
                </a:cubicBezTo>
                <a:cubicBezTo>
                  <a:pt x="1613425" y="1253345"/>
                  <a:pt x="1623483" y="1254416"/>
                  <a:pt x="1688423" y="1249660"/>
                </a:cubicBezTo>
                <a:cubicBezTo>
                  <a:pt x="1744580" y="1196070"/>
                  <a:pt x="1815375" y="1222946"/>
                  <a:pt x="1885072" y="1202797"/>
                </a:cubicBezTo>
                <a:cubicBezTo>
                  <a:pt x="1937322" y="1229871"/>
                  <a:pt x="2060716" y="1227536"/>
                  <a:pt x="2042958" y="1249037"/>
                </a:cubicBezTo>
                <a:cubicBezTo>
                  <a:pt x="2103756" y="1226368"/>
                  <a:pt x="2144516" y="1266364"/>
                  <a:pt x="2180944" y="1221372"/>
                </a:cubicBezTo>
                <a:cubicBezTo>
                  <a:pt x="2206928" y="1223355"/>
                  <a:pt x="2221935" y="1240548"/>
                  <a:pt x="2284450" y="1228188"/>
                </a:cubicBezTo>
                <a:cubicBezTo>
                  <a:pt x="2315930" y="1226484"/>
                  <a:pt x="2360773" y="1191033"/>
                  <a:pt x="2450120" y="1198464"/>
                </a:cubicBezTo>
                <a:cubicBezTo>
                  <a:pt x="2509465" y="1189839"/>
                  <a:pt x="2559593" y="1152597"/>
                  <a:pt x="2612469" y="1134510"/>
                </a:cubicBezTo>
                <a:cubicBezTo>
                  <a:pt x="2643397" y="1113590"/>
                  <a:pt x="2662495" y="1066748"/>
                  <a:pt x="2711275" y="1068983"/>
                </a:cubicBezTo>
                <a:cubicBezTo>
                  <a:pt x="2756190" y="1092226"/>
                  <a:pt x="2808776" y="1020935"/>
                  <a:pt x="2864753" y="1052603"/>
                </a:cubicBezTo>
                <a:cubicBezTo>
                  <a:pt x="2884944" y="1059646"/>
                  <a:pt x="2945004" y="1053281"/>
                  <a:pt x="2954875" y="1034925"/>
                </a:cubicBezTo>
                <a:cubicBezTo>
                  <a:pt x="2967090" y="1030063"/>
                  <a:pt x="2982259" y="1034933"/>
                  <a:pt x="2986432" y="1015835"/>
                </a:cubicBezTo>
                <a:cubicBezTo>
                  <a:pt x="2994054" y="992624"/>
                  <a:pt x="3040838" y="1023343"/>
                  <a:pt x="3032300" y="997495"/>
                </a:cubicBezTo>
                <a:cubicBezTo>
                  <a:pt x="3065445" y="1018448"/>
                  <a:pt x="3086062" y="969419"/>
                  <a:pt x="3111177" y="955551"/>
                </a:cubicBezTo>
                <a:cubicBezTo>
                  <a:pt x="3137705" y="976896"/>
                  <a:pt x="3164240" y="926747"/>
                  <a:pt x="3220756" y="915853"/>
                </a:cubicBezTo>
                <a:cubicBezTo>
                  <a:pt x="3250045" y="940660"/>
                  <a:pt x="3258780" y="908145"/>
                  <a:pt x="3311995" y="939781"/>
                </a:cubicBezTo>
                <a:cubicBezTo>
                  <a:pt x="3313248" y="935941"/>
                  <a:pt x="3315024" y="932319"/>
                  <a:pt x="3317268" y="929024"/>
                </a:cubicBezTo>
                <a:cubicBezTo>
                  <a:pt x="3330309" y="909884"/>
                  <a:pt x="3356007" y="905739"/>
                  <a:pt x="3374665" y="919767"/>
                </a:cubicBezTo>
                <a:cubicBezTo>
                  <a:pt x="3457724" y="960543"/>
                  <a:pt x="3524312" y="949297"/>
                  <a:pt x="3589177" y="951119"/>
                </a:cubicBezTo>
                <a:cubicBezTo>
                  <a:pt x="3661456" y="947474"/>
                  <a:pt x="3602890" y="895151"/>
                  <a:pt x="3700970" y="931267"/>
                </a:cubicBezTo>
                <a:cubicBezTo>
                  <a:pt x="3706535" y="909475"/>
                  <a:pt x="3717597" y="906887"/>
                  <a:pt x="3738479" y="913937"/>
                </a:cubicBezTo>
                <a:cubicBezTo>
                  <a:pt x="3773302" y="910640"/>
                  <a:pt x="3760540" y="859671"/>
                  <a:pt x="3801460" y="885540"/>
                </a:cubicBezTo>
                <a:cubicBezTo>
                  <a:pt x="3789784" y="858853"/>
                  <a:pt x="3864779" y="865362"/>
                  <a:pt x="3843193" y="838989"/>
                </a:cubicBezTo>
                <a:cubicBezTo>
                  <a:pt x="3860710" y="810594"/>
                  <a:pt x="3879968" y="850367"/>
                  <a:pt x="3897970" y="825281"/>
                </a:cubicBezTo>
                <a:cubicBezTo>
                  <a:pt x="3922127" y="816529"/>
                  <a:pt x="3889345" y="856867"/>
                  <a:pt x="3917600" y="854851"/>
                </a:cubicBezTo>
                <a:cubicBezTo>
                  <a:pt x="3950874" y="847426"/>
                  <a:pt x="3960788" y="898024"/>
                  <a:pt x="3973954" y="829557"/>
                </a:cubicBezTo>
                <a:cubicBezTo>
                  <a:pt x="4012343" y="839808"/>
                  <a:pt x="4013426" y="809749"/>
                  <a:pt x="4058683" y="787592"/>
                </a:cubicBezTo>
                <a:cubicBezTo>
                  <a:pt x="4082069" y="800516"/>
                  <a:pt x="4096659" y="790003"/>
                  <a:pt x="4109334" y="771848"/>
                </a:cubicBezTo>
                <a:cubicBezTo>
                  <a:pt x="4157035" y="768396"/>
                  <a:pt x="4195004" y="737772"/>
                  <a:pt x="4245750" y="719656"/>
                </a:cubicBezTo>
                <a:cubicBezTo>
                  <a:pt x="4306390" y="728674"/>
                  <a:pt x="4326640" y="679556"/>
                  <a:pt x="4380909" y="660379"/>
                </a:cubicBezTo>
                <a:cubicBezTo>
                  <a:pt x="4436896" y="688389"/>
                  <a:pt x="4413357" y="615216"/>
                  <a:pt x="4438502" y="592129"/>
                </a:cubicBezTo>
                <a:lnTo>
                  <a:pt x="4446215" y="588643"/>
                </a:lnTo>
                <a:lnTo>
                  <a:pt x="4468284" y="589215"/>
                </a:lnTo>
                <a:lnTo>
                  <a:pt x="4476748" y="591094"/>
                </a:lnTo>
                <a:cubicBezTo>
                  <a:pt x="4482518" y="591769"/>
                  <a:pt x="4486273" y="591422"/>
                  <a:pt x="4488782" y="590302"/>
                </a:cubicBezTo>
                <a:lnTo>
                  <a:pt x="4489026" y="589753"/>
                </a:lnTo>
                <a:lnTo>
                  <a:pt x="4500402" y="590048"/>
                </a:lnTo>
                <a:cubicBezTo>
                  <a:pt x="4519719" y="591758"/>
                  <a:pt x="4538627" y="594571"/>
                  <a:pt x="4556726" y="598187"/>
                </a:cubicBezTo>
                <a:cubicBezTo>
                  <a:pt x="4568656" y="567622"/>
                  <a:pt x="4637284" y="598605"/>
                  <a:pt x="4624565" y="543167"/>
                </a:cubicBezTo>
                <a:cubicBezTo>
                  <a:pt x="4648813" y="546388"/>
                  <a:pt x="4665509" y="568701"/>
                  <a:pt x="4653836" y="532544"/>
                </a:cubicBezTo>
                <a:cubicBezTo>
                  <a:pt x="4661710" y="532554"/>
                  <a:pt x="4666220" y="529138"/>
                  <a:pt x="4669186" y="524041"/>
                </a:cubicBezTo>
                <a:lnTo>
                  <a:pt x="4669958" y="521685"/>
                </a:lnTo>
                <a:lnTo>
                  <a:pt x="4723979" y="529754"/>
                </a:lnTo>
                <a:lnTo>
                  <a:pt x="4730727" y="526563"/>
                </a:lnTo>
                <a:lnTo>
                  <a:pt x="4766483" y="537277"/>
                </a:lnTo>
                <a:lnTo>
                  <a:pt x="4784666" y="539903"/>
                </a:lnTo>
                <a:lnTo>
                  <a:pt x="4790401" y="546646"/>
                </a:lnTo>
                <a:cubicBezTo>
                  <a:pt x="4796266" y="550594"/>
                  <a:pt x="4804240" y="551962"/>
                  <a:pt x="4816937" y="547476"/>
                </a:cubicBezTo>
                <a:lnTo>
                  <a:pt x="4819758" y="545308"/>
                </a:lnTo>
                <a:lnTo>
                  <a:pt x="4842484" y="554412"/>
                </a:lnTo>
                <a:cubicBezTo>
                  <a:pt x="4849946" y="558807"/>
                  <a:pt x="4856745" y="564565"/>
                  <a:pt x="4862546" y="572217"/>
                </a:cubicBezTo>
                <a:cubicBezTo>
                  <a:pt x="4932095" y="525104"/>
                  <a:pt x="5005637" y="559721"/>
                  <a:pt x="5085017" y="547403"/>
                </a:cubicBezTo>
                <a:cubicBezTo>
                  <a:pt x="5113030" y="479064"/>
                  <a:pt x="5259580" y="551540"/>
                  <a:pt x="5285888" y="614495"/>
                </a:cubicBezTo>
                <a:cubicBezTo>
                  <a:pt x="5278983" y="539472"/>
                  <a:pt x="5473380" y="689570"/>
                  <a:pt x="5406407" y="598751"/>
                </a:cubicBezTo>
                <a:cubicBezTo>
                  <a:pt x="5434581" y="603611"/>
                  <a:pt x="5460066" y="572630"/>
                  <a:pt x="5442182" y="549757"/>
                </a:cubicBezTo>
                <a:cubicBezTo>
                  <a:pt x="5530881" y="595583"/>
                  <a:pt x="5649193" y="537236"/>
                  <a:pt x="5745975" y="554555"/>
                </a:cubicBezTo>
                <a:cubicBezTo>
                  <a:pt x="5791869" y="495328"/>
                  <a:pt x="5769140" y="548909"/>
                  <a:pt x="5821505" y="535119"/>
                </a:cubicBezTo>
                <a:cubicBezTo>
                  <a:pt x="5812059" y="587611"/>
                  <a:pt x="5883460" y="502163"/>
                  <a:pt x="5892210" y="560202"/>
                </a:cubicBezTo>
                <a:cubicBezTo>
                  <a:pt x="5901463" y="555855"/>
                  <a:pt x="5910150" y="549812"/>
                  <a:pt x="5918804" y="543313"/>
                </a:cubicBezTo>
                <a:lnTo>
                  <a:pt x="5923343" y="539938"/>
                </a:lnTo>
                <a:lnTo>
                  <a:pt x="5942519" y="536503"/>
                </a:lnTo>
                <a:lnTo>
                  <a:pt x="5946666" y="522944"/>
                </a:lnTo>
                <a:lnTo>
                  <a:pt x="5974624" y="508752"/>
                </a:lnTo>
                <a:cubicBezTo>
                  <a:pt x="5985289" y="505382"/>
                  <a:pt x="5996994" y="504033"/>
                  <a:pt x="6010271" y="505944"/>
                </a:cubicBezTo>
                <a:cubicBezTo>
                  <a:pt x="6056003" y="534069"/>
                  <a:pt x="6124288" y="468939"/>
                  <a:pt x="6180882" y="506681"/>
                </a:cubicBezTo>
                <a:cubicBezTo>
                  <a:pt x="6201949" y="515935"/>
                  <a:pt x="6268706" y="516268"/>
                  <a:pt x="6282268" y="499091"/>
                </a:cubicBezTo>
                <a:cubicBezTo>
                  <a:pt x="6296380" y="495607"/>
                  <a:pt x="6312270" y="502139"/>
                  <a:pt x="6319700" y="483591"/>
                </a:cubicBezTo>
                <a:cubicBezTo>
                  <a:pt x="6331525" y="461331"/>
                  <a:pt x="6378187" y="497107"/>
                  <a:pt x="6372701" y="470428"/>
                </a:cubicBezTo>
                <a:cubicBezTo>
                  <a:pt x="6405882" y="494967"/>
                  <a:pt x="6435806" y="448450"/>
                  <a:pt x="6465400" y="437432"/>
                </a:cubicBezTo>
                <a:cubicBezTo>
                  <a:pt x="6491270" y="461627"/>
                  <a:pt x="6527850" y="414652"/>
                  <a:pt x="6591402" y="410083"/>
                </a:cubicBezTo>
                <a:cubicBezTo>
                  <a:pt x="6619780" y="438030"/>
                  <a:pt x="6634216" y="406631"/>
                  <a:pt x="6687786" y="444034"/>
                </a:cubicBezTo>
                <a:cubicBezTo>
                  <a:pt x="6689733" y="440352"/>
                  <a:pt x="6692221" y="436943"/>
                  <a:pt x="6695174" y="433912"/>
                </a:cubicBezTo>
                <a:cubicBezTo>
                  <a:pt x="6712327" y="416306"/>
                  <a:pt x="6741103" y="415033"/>
                  <a:pt x="6759445" y="431070"/>
                </a:cubicBezTo>
                <a:cubicBezTo>
                  <a:pt x="6844346" y="480887"/>
                  <a:pt x="6918986" y="477086"/>
                  <a:pt x="6989783" y="486103"/>
                </a:cubicBezTo>
                <a:cubicBezTo>
                  <a:pt x="7069521" y="490501"/>
                  <a:pt x="7013184" y="431910"/>
                  <a:pt x="7115240" y="478756"/>
                </a:cubicBezTo>
                <a:cubicBezTo>
                  <a:pt x="7124598" y="457679"/>
                  <a:pt x="7137107" y="456331"/>
                  <a:pt x="7158931" y="465669"/>
                </a:cubicBezTo>
                <a:cubicBezTo>
                  <a:pt x="7197578" y="466253"/>
                  <a:pt x="7191223" y="414098"/>
                  <a:pt x="7232185" y="444394"/>
                </a:cubicBezTo>
                <a:cubicBezTo>
                  <a:pt x="7223387" y="416531"/>
                  <a:pt x="7304580" y="431339"/>
                  <a:pt x="7284877" y="402687"/>
                </a:cubicBezTo>
                <a:cubicBezTo>
                  <a:pt x="7308318" y="376366"/>
                  <a:pt x="7323467" y="418098"/>
                  <a:pt x="7346945" y="395124"/>
                </a:cubicBezTo>
                <a:cubicBezTo>
                  <a:pt x="7374722" y="389094"/>
                  <a:pt x="7332767" y="425610"/>
                  <a:pt x="7364027" y="426741"/>
                </a:cubicBezTo>
                <a:cubicBezTo>
                  <a:pt x="7401595" y="423045"/>
                  <a:pt x="7404885" y="474515"/>
                  <a:pt x="7429557" y="407818"/>
                </a:cubicBezTo>
                <a:cubicBezTo>
                  <a:pt x="7470083" y="422287"/>
                  <a:pt x="7475770" y="392484"/>
                  <a:pt x="7528670" y="375453"/>
                </a:cubicBezTo>
                <a:cubicBezTo>
                  <a:pt x="7552357" y="390916"/>
                  <a:pt x="7569917" y="382071"/>
                  <a:pt x="7586523" y="365405"/>
                </a:cubicBezTo>
                <a:cubicBezTo>
                  <a:pt x="7639303" y="367265"/>
                  <a:pt x="7685486" y="340996"/>
                  <a:pt x="7743797" y="328598"/>
                </a:cubicBezTo>
                <a:cubicBezTo>
                  <a:pt x="7808888" y="344309"/>
                  <a:pt x="7838426" y="297661"/>
                  <a:pt x="7900757" y="284597"/>
                </a:cubicBezTo>
                <a:cubicBezTo>
                  <a:pt x="7966071" y="323570"/>
                  <a:pt x="7937357" y="219445"/>
                  <a:pt x="7990513" y="218262"/>
                </a:cubicBezTo>
                <a:cubicBezTo>
                  <a:pt x="8079524" y="251348"/>
                  <a:pt x="7985886" y="183363"/>
                  <a:pt x="8119883" y="186443"/>
                </a:cubicBezTo>
                <a:cubicBezTo>
                  <a:pt x="8127890" y="192526"/>
                  <a:pt x="8143473" y="184275"/>
                  <a:pt x="8141063" y="175217"/>
                </a:cubicBezTo>
                <a:cubicBezTo>
                  <a:pt x="8149708" y="177340"/>
                  <a:pt x="8171214" y="193246"/>
                  <a:pt x="8172005" y="178328"/>
                </a:cubicBezTo>
                <a:cubicBezTo>
                  <a:pt x="8214152" y="172893"/>
                  <a:pt x="8256922" y="177828"/>
                  <a:pt x="8296189" y="192661"/>
                </a:cubicBezTo>
                <a:cubicBezTo>
                  <a:pt x="8375542" y="160233"/>
                  <a:pt x="8337054" y="232848"/>
                  <a:pt x="8395386" y="220624"/>
                </a:cubicBezTo>
                <a:cubicBezTo>
                  <a:pt x="8440173" y="187468"/>
                  <a:pt x="8459828" y="209596"/>
                  <a:pt x="8512799" y="185499"/>
                </a:cubicBezTo>
                <a:cubicBezTo>
                  <a:pt x="8535929" y="231553"/>
                  <a:pt x="8563814" y="175931"/>
                  <a:pt x="8586463" y="187463"/>
                </a:cubicBezTo>
                <a:cubicBezTo>
                  <a:pt x="8615090" y="128753"/>
                  <a:pt x="8674845" y="230682"/>
                  <a:pt x="8710287" y="226363"/>
                </a:cubicBezTo>
                <a:cubicBezTo>
                  <a:pt x="8769113" y="210550"/>
                  <a:pt x="8828097" y="147082"/>
                  <a:pt x="8866439" y="198692"/>
                </a:cubicBezTo>
                <a:cubicBezTo>
                  <a:pt x="8868460" y="175509"/>
                  <a:pt x="8859731" y="145169"/>
                  <a:pt x="8894276" y="145723"/>
                </a:cubicBezTo>
                <a:cubicBezTo>
                  <a:pt x="8906672" y="132744"/>
                  <a:pt x="8905374" y="97617"/>
                  <a:pt x="8935035" y="111646"/>
                </a:cubicBezTo>
                <a:cubicBezTo>
                  <a:pt x="8904037" y="146298"/>
                  <a:pt x="8961352" y="144078"/>
                  <a:pt x="8960043" y="180759"/>
                </a:cubicBezTo>
                <a:cubicBezTo>
                  <a:pt x="9005076" y="198561"/>
                  <a:pt x="9099125" y="156755"/>
                  <a:pt x="9101127" y="222142"/>
                </a:cubicBezTo>
                <a:cubicBezTo>
                  <a:pt x="9117908" y="258914"/>
                  <a:pt x="9165860" y="193613"/>
                  <a:pt x="9170880" y="234816"/>
                </a:cubicBezTo>
                <a:cubicBezTo>
                  <a:pt x="9191715" y="205459"/>
                  <a:pt x="9239106" y="244146"/>
                  <a:pt x="9278094" y="238336"/>
                </a:cubicBezTo>
                <a:cubicBezTo>
                  <a:pt x="9287704" y="256044"/>
                  <a:pt x="9296597" y="254078"/>
                  <a:pt x="9310998" y="242266"/>
                </a:cubicBezTo>
                <a:cubicBezTo>
                  <a:pt x="9435340" y="218118"/>
                  <a:pt x="9634992" y="402156"/>
                  <a:pt x="9641111" y="313195"/>
                </a:cubicBezTo>
                <a:cubicBezTo>
                  <a:pt x="9670442" y="307681"/>
                  <a:pt x="9749295" y="213034"/>
                  <a:pt x="9823383" y="218474"/>
                </a:cubicBezTo>
                <a:cubicBezTo>
                  <a:pt x="9860589" y="257695"/>
                  <a:pt x="9997242" y="187763"/>
                  <a:pt x="10032591" y="185749"/>
                </a:cubicBezTo>
                <a:cubicBezTo>
                  <a:pt x="10044653" y="212861"/>
                  <a:pt x="10097174" y="178940"/>
                  <a:pt x="10100322" y="221604"/>
                </a:cubicBezTo>
                <a:cubicBezTo>
                  <a:pt x="10110886" y="237959"/>
                  <a:pt x="10127839" y="234836"/>
                  <a:pt x="10132642" y="217666"/>
                </a:cubicBezTo>
                <a:cubicBezTo>
                  <a:pt x="10153709" y="217746"/>
                  <a:pt x="10170328" y="236362"/>
                  <a:pt x="10185365" y="206832"/>
                </a:cubicBezTo>
                <a:cubicBezTo>
                  <a:pt x="10214146" y="205971"/>
                  <a:pt x="10254592" y="262617"/>
                  <a:pt x="10268953" y="218347"/>
                </a:cubicBezTo>
                <a:cubicBezTo>
                  <a:pt x="10305142" y="276747"/>
                  <a:pt x="10415702" y="220112"/>
                  <a:pt x="10473949" y="220954"/>
                </a:cubicBezTo>
                <a:cubicBezTo>
                  <a:pt x="10586161" y="235829"/>
                  <a:pt x="10659175" y="223561"/>
                  <a:pt x="10717313" y="253344"/>
                </a:cubicBezTo>
                <a:cubicBezTo>
                  <a:pt x="10807563" y="201769"/>
                  <a:pt x="10894251" y="226492"/>
                  <a:pt x="10972110" y="217006"/>
                </a:cubicBezTo>
                <a:cubicBezTo>
                  <a:pt x="11010257" y="224179"/>
                  <a:pt x="11021728" y="177614"/>
                  <a:pt x="11060121" y="208222"/>
                </a:cubicBezTo>
                <a:cubicBezTo>
                  <a:pt x="11077800" y="162137"/>
                  <a:pt x="11186826" y="219263"/>
                  <a:pt x="11144990" y="143556"/>
                </a:cubicBezTo>
                <a:cubicBezTo>
                  <a:pt x="11197019" y="148660"/>
                  <a:pt x="11247321" y="135324"/>
                  <a:pt x="11293359" y="124935"/>
                </a:cubicBezTo>
                <a:cubicBezTo>
                  <a:pt x="11315861" y="107725"/>
                  <a:pt x="11364687" y="97012"/>
                  <a:pt x="11364511" y="66512"/>
                </a:cubicBezTo>
                <a:cubicBezTo>
                  <a:pt x="11417487" y="108223"/>
                  <a:pt x="11482729" y="24231"/>
                  <a:pt x="11537979" y="81544"/>
                </a:cubicBezTo>
                <a:cubicBezTo>
                  <a:pt x="11546299" y="61123"/>
                  <a:pt x="11557784" y="68192"/>
                  <a:pt x="11576401" y="68039"/>
                </a:cubicBezTo>
                <a:cubicBezTo>
                  <a:pt x="11582963" y="33190"/>
                  <a:pt x="11614943" y="63169"/>
                  <a:pt x="11627402" y="41537"/>
                </a:cubicBezTo>
                <a:cubicBezTo>
                  <a:pt x="11683565" y="51278"/>
                  <a:pt x="11758185" y="24367"/>
                  <a:pt x="11800703" y="18480"/>
                </a:cubicBezTo>
                <a:cubicBezTo>
                  <a:pt x="11843221" y="12595"/>
                  <a:pt x="11887749" y="35019"/>
                  <a:pt x="11920297" y="33373"/>
                </a:cubicBezTo>
                <a:cubicBezTo>
                  <a:pt x="11981109" y="-22731"/>
                  <a:pt x="12001050" y="20006"/>
                  <a:pt x="12034335" y="19478"/>
                </a:cubicBezTo>
                <a:cubicBezTo>
                  <a:pt x="12046814" y="7195"/>
                  <a:pt x="12086097" y="12995"/>
                  <a:pt x="12121786" y="0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63DCB49A-EC3F-47E8-99A1-09B30AB14A6F}"/>
              </a:ext>
            </a:extLst>
          </p:cNvPr>
          <p:cNvSpPr txBox="1"/>
          <p:nvPr/>
        </p:nvSpPr>
        <p:spPr>
          <a:xfrm>
            <a:off x="1184744" y="620203"/>
            <a:ext cx="9859618" cy="8946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2600" cap="all" spc="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Batang" panose="02030600000101010101" pitchFamily="18" charset="-127"/>
                <a:cs typeface="+mj-cs"/>
              </a:rPr>
              <a:t>Presentation made Wiktoria Mrowiec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389D0BC-BA1D-4360-88F9-D9ECCBDAB5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97992" y="1914157"/>
            <a:ext cx="6991068" cy="3447099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3B92C8F8-5E54-43C2-ACFB-F35ADDF7CA8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0660" b="8873"/>
          <a:stretch/>
        </p:blipFill>
        <p:spPr>
          <a:xfrm>
            <a:off x="2761192" y="2075024"/>
            <a:ext cx="6667002" cy="312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638647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rchive">
      <a:dk1>
        <a:sysClr val="windowText" lastClr="000000"/>
      </a:dk1>
      <a:lt1>
        <a:sysClr val="window" lastClr="FFFFFF"/>
      </a:lt1>
      <a:dk2>
        <a:srgbClr val="353B3D"/>
      </a:dk2>
      <a:lt2>
        <a:srgbClr val="EEECEA"/>
      </a:lt2>
      <a:accent1>
        <a:srgbClr val="A65E5E"/>
      </a:accent1>
      <a:accent2>
        <a:srgbClr val="9D6053"/>
      </a:accent2>
      <a:accent3>
        <a:srgbClr val="968274"/>
      </a:accent3>
      <a:accent4>
        <a:srgbClr val="878079"/>
      </a:accent4>
      <a:accent5>
        <a:srgbClr val="6C737A"/>
      </a:accent5>
      <a:accent6>
        <a:srgbClr val="697777"/>
      </a:accent6>
      <a:hlink>
        <a:srgbClr val="A25872"/>
      </a:hlink>
      <a:folHlink>
        <a:srgbClr val="667A7E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257</Words>
  <Application>Microsoft Office PowerPoint</Application>
  <PresentationFormat>Panoramiczny</PresentationFormat>
  <Paragraphs>13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1" baseType="lpstr">
      <vt:lpstr>Arial</vt:lpstr>
      <vt:lpstr>Bembo</vt:lpstr>
      <vt:lpstr>ArchiveVTI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Adrian Mrowiec</dc:creator>
  <cp:lastModifiedBy>Katarzyna Zawadzka</cp:lastModifiedBy>
  <cp:revision>5</cp:revision>
  <dcterms:created xsi:type="dcterms:W3CDTF">2021-02-28T21:11:45Z</dcterms:created>
  <dcterms:modified xsi:type="dcterms:W3CDTF">2021-03-10T19:16:58Z</dcterms:modified>
</cp:coreProperties>
</file>