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FF07E-F135-854C-A677-5046EA196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MY DREAM JOB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23D873-AD28-5540-8F73-CAD38D9E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0" y="4538154"/>
            <a:ext cx="3200400" cy="2307006"/>
          </a:xfrm>
        </p:spPr>
        <p:txBody>
          <a:bodyPr/>
          <a:lstStyle/>
          <a:p>
            <a:r>
              <a:rPr lang="pl-PL" dirty="0"/>
              <a:t>Martyna Ziomecka 1TUR</a:t>
            </a:r>
          </a:p>
        </p:txBody>
      </p:sp>
    </p:spTree>
    <p:extLst>
      <p:ext uri="{BB962C8B-B14F-4D97-AF65-F5344CB8AC3E}">
        <p14:creationId xmlns:p14="http://schemas.microsoft.com/office/powerpoint/2010/main" val="2556035812"/>
      </p:ext>
    </p:extLst>
  </p:cSld>
  <p:clrMapOvr>
    <a:masterClrMapping/>
  </p:clrMapOvr>
  <p:transition spd="slow">
    <p:comb dir="vert"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54458-3973-2E41-86CF-6F1D0C95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Tour guide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13B2D-A97B-8E4C-B4B2-7E44A0245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My dream job is a tour guide.</a:t>
            </a:r>
          </a:p>
          <a:p>
            <a:r>
              <a:rPr lang="pl-PL" dirty="0" err="1"/>
              <a:t>When</a:t>
            </a:r>
            <a:r>
              <a:rPr lang="pl-PL" dirty="0"/>
              <a:t> I was </a:t>
            </a:r>
            <a:r>
              <a:rPr lang="pl-PL" dirty="0" err="1"/>
              <a:t>younger</a:t>
            </a:r>
            <a:r>
              <a:rPr lang="pl-PL" dirty="0"/>
              <a:t> I </a:t>
            </a:r>
            <a:r>
              <a:rPr lang="pl-PL" dirty="0" err="1"/>
              <a:t>wanted</a:t>
            </a:r>
            <a:r>
              <a:rPr lang="pl-PL" dirty="0"/>
              <a:t> to be a tour guide.</a:t>
            </a:r>
          </a:p>
          <a:p>
            <a:r>
              <a:rPr lang="pl-PL" dirty="0"/>
              <a:t>I was </a:t>
            </a:r>
            <a:r>
              <a:rPr lang="pl-PL" dirty="0" err="1"/>
              <a:t>telling</a:t>
            </a:r>
            <a:r>
              <a:rPr lang="pl-PL" dirty="0"/>
              <a:t> my </a:t>
            </a:r>
            <a:r>
              <a:rPr lang="pl-PL" dirty="0" err="1"/>
              <a:t>mom</a:t>
            </a:r>
            <a:r>
              <a:rPr lang="pl-PL" dirty="0"/>
              <a:t> a lot of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a country I </a:t>
            </a:r>
            <a:r>
              <a:rPr lang="pl-PL" dirty="0" err="1"/>
              <a:t>wanted</a:t>
            </a:r>
            <a:r>
              <a:rPr lang="pl-PL" dirty="0"/>
              <a:t> to </a:t>
            </a:r>
            <a:r>
              <a:rPr lang="pl-PL" dirty="0" err="1"/>
              <a:t>visit</a:t>
            </a:r>
            <a:r>
              <a:rPr lang="pl-PL" dirty="0"/>
              <a:t>.</a:t>
            </a:r>
          </a:p>
          <a:p>
            <a:r>
              <a:rPr lang="pl-PL" dirty="0"/>
              <a:t>I read a lot of books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diffrent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.</a:t>
            </a:r>
          </a:p>
          <a:p>
            <a:r>
              <a:rPr lang="pl-PL" dirty="0"/>
              <a:t>I like travelling </a:t>
            </a:r>
            <a:r>
              <a:rPr lang="pl-PL" dirty="0" err="1"/>
              <a:t>because</a:t>
            </a:r>
            <a:r>
              <a:rPr lang="pl-PL" dirty="0"/>
              <a:t> this </a:t>
            </a:r>
            <a:r>
              <a:rPr lang="pl-PL" dirty="0" err="1"/>
              <a:t>makes</a:t>
            </a:r>
            <a:r>
              <a:rPr lang="pl-PL" dirty="0"/>
              <a:t> me happy and I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visit</a:t>
            </a:r>
            <a:r>
              <a:rPr lang="pl-PL" dirty="0"/>
              <a:t> new </a:t>
            </a:r>
            <a:r>
              <a:rPr lang="pl-PL" dirty="0" err="1"/>
              <a:t>places</a:t>
            </a:r>
            <a:r>
              <a:rPr lang="pl-PL" dirty="0"/>
              <a:t> in the world.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AF56E0D-7E51-9949-A4C8-7D83CF35C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95" y="5050483"/>
            <a:ext cx="4297405" cy="18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36774"/>
      </p:ext>
    </p:extLst>
  </p:cSld>
  <p:clrMapOvr>
    <a:masterClrMapping/>
  </p:clrMapOvr>
  <p:transition spd="slow">
    <p:wipe dir="r"/>
    <p:sndAc>
      <p:stSnd>
        <p:snd r:embed="rId2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F5B3A-2894-8842-9765-34AA12A3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Perks</a:t>
            </a:r>
            <a:r>
              <a:rPr lang="pl-PL" dirty="0"/>
              <a:t> of </a:t>
            </a:r>
            <a:r>
              <a:rPr lang="pl-PL" dirty="0" err="1"/>
              <a:t>being</a:t>
            </a:r>
            <a:r>
              <a:rPr lang="pl-PL" dirty="0"/>
              <a:t> a tour guide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AC263-A604-EB49-99E1-D7B017C7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When</a:t>
            </a:r>
            <a:r>
              <a:rPr lang="pl-PL" dirty="0"/>
              <a:t> you </a:t>
            </a:r>
            <a:r>
              <a:rPr lang="pl-PL" dirty="0" err="1"/>
              <a:t>work</a:t>
            </a:r>
            <a:r>
              <a:rPr lang="pl-PL" dirty="0"/>
              <a:t> as a tour guide, you can meet new </a:t>
            </a:r>
            <a:r>
              <a:rPr lang="pl-PL" dirty="0" err="1"/>
              <a:t>people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habits</a:t>
            </a:r>
            <a:r>
              <a:rPr lang="pl-P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 lot of </a:t>
            </a:r>
            <a:r>
              <a:rPr lang="pl-PL" dirty="0" err="1"/>
              <a:t>trips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the world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deep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Travels</a:t>
            </a:r>
            <a:r>
              <a:rPr lang="pl-PL" dirty="0"/>
              <a:t> </a:t>
            </a:r>
            <a:r>
              <a:rPr lang="pl-PL" dirty="0" err="1"/>
              <a:t>educate</a:t>
            </a:r>
            <a:r>
              <a:rPr lang="pl-PL" dirty="0"/>
              <a:t>! Me as a student I </a:t>
            </a:r>
            <a:r>
              <a:rPr lang="pl-PL" dirty="0" err="1"/>
              <a:t>study</a:t>
            </a:r>
            <a:r>
              <a:rPr lang="pl-PL" dirty="0"/>
              <a:t> hard English and French.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languages</a:t>
            </a:r>
            <a:r>
              <a:rPr lang="pl-PL" dirty="0"/>
              <a:t>  will help me in my </a:t>
            </a:r>
            <a:r>
              <a:rPr lang="pl-PL" dirty="0" err="1"/>
              <a:t>profession</a:t>
            </a:r>
            <a:r>
              <a:rPr lang="pl-PL" dirty="0"/>
              <a:t>.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1F48F5E-59C2-D545-B17B-5EEEB1CB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3" y="4383897"/>
            <a:ext cx="3089189" cy="188888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9C19211E-DC4F-DF41-B175-14230485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102" y="4309933"/>
            <a:ext cx="2758698" cy="20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3247"/>
      </p:ext>
    </p:extLst>
  </p:cSld>
  <p:clrMapOvr>
    <a:masterClrMapping/>
  </p:clrMapOvr>
  <p:transition spd="slow">
    <p:split orient="vert" dir="in"/>
    <p:sndAc>
      <p:stSnd>
        <p:snd r:embed="rId2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A4858-B776-4244-815F-7D9A0A7D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a tour </a:t>
            </a:r>
            <a:r>
              <a:rPr lang="pl-PL" dirty="0" err="1"/>
              <a:t>guide</a:t>
            </a:r>
            <a:r>
              <a:rPr lang="pl-PL" dirty="0"/>
              <a:t> like?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C21366-8B79-754B-8DA7-639BC777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As a tour guide you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great</a:t>
            </a:r>
            <a:r>
              <a:rPr lang="pl-PL" dirty="0"/>
              <a:t> </a:t>
            </a:r>
            <a:r>
              <a:rPr lang="pl-PL" dirty="0" err="1"/>
              <a:t>language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 and be </a:t>
            </a:r>
            <a:r>
              <a:rPr lang="pl-PL" dirty="0" err="1"/>
              <a:t>raedy</a:t>
            </a:r>
            <a:r>
              <a:rPr lang="pl-PL" dirty="0"/>
              <a:t> to meet the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as:</a:t>
            </a:r>
          </a:p>
          <a:p>
            <a:r>
              <a:rPr lang="pl-PL" dirty="0"/>
              <a:t>- </a:t>
            </a:r>
            <a:r>
              <a:rPr lang="pl-PL" dirty="0" err="1"/>
              <a:t>communication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 </a:t>
            </a:r>
          </a:p>
          <a:p>
            <a:r>
              <a:rPr lang="pl-PL" dirty="0"/>
              <a:t>- </a:t>
            </a:r>
            <a:r>
              <a:rPr lang="pl-PL" dirty="0" err="1"/>
              <a:t>convincing</a:t>
            </a:r>
            <a:r>
              <a:rPr lang="pl-PL" dirty="0"/>
              <a:t> power</a:t>
            </a:r>
          </a:p>
          <a:p>
            <a:r>
              <a:rPr lang="pl-PL" dirty="0"/>
              <a:t>- </a:t>
            </a:r>
            <a:r>
              <a:rPr lang="pl-PL" dirty="0" err="1"/>
              <a:t>interesting</a:t>
            </a:r>
            <a:r>
              <a:rPr lang="pl-PL" dirty="0"/>
              <a:t> performance</a:t>
            </a:r>
          </a:p>
          <a:p>
            <a:r>
              <a:rPr lang="pl-PL" dirty="0"/>
              <a:t>-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country </a:t>
            </a:r>
          </a:p>
          <a:p>
            <a:r>
              <a:rPr lang="pl-PL" dirty="0"/>
              <a:t>- </a:t>
            </a:r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improvization</a:t>
            </a:r>
            <a:r>
              <a:rPr lang="pl-PL" dirty="0"/>
              <a:t> </a:t>
            </a:r>
          </a:p>
          <a:p>
            <a:r>
              <a:rPr lang="pl-PL" dirty="0"/>
              <a:t>And many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 …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BE7596D-D98F-2B49-BA26-64E547D5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877" y="3344419"/>
            <a:ext cx="1901272" cy="285750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D25A1375-8BCD-A14F-A506-5D08C880A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712" y="4003091"/>
            <a:ext cx="1902408" cy="28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10825"/>
      </p:ext>
    </p:extLst>
  </p:cSld>
  <p:clrMapOvr>
    <a:masterClrMapping/>
  </p:clrMapOvr>
  <p:transition spd="slow">
    <p:blinds dir="vert"/>
    <p:sndAc>
      <p:stSnd>
        <p:snd r:embed="rId2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1C65E-FE3E-664E-8869-8EF07FEC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A666A5-A4EB-814C-B7A6-3501BC43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People who are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curious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suitable</a:t>
            </a:r>
            <a:r>
              <a:rPr lang="pl-PL" dirty="0"/>
              <a:t> for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profession</a:t>
            </a:r>
            <a:r>
              <a:rPr lang="pl-PL" dirty="0"/>
              <a:t>.</a:t>
            </a:r>
          </a:p>
          <a:p>
            <a:r>
              <a:rPr lang="pl-PL" dirty="0"/>
              <a:t>A good tour guide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knowledge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diffrent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.</a:t>
            </a:r>
          </a:p>
          <a:p>
            <a:r>
              <a:rPr lang="pl-PL" dirty="0"/>
              <a:t>I </a:t>
            </a:r>
            <a:r>
              <a:rPr lang="pl-PL" dirty="0" err="1"/>
              <a:t>think</a:t>
            </a:r>
            <a:r>
              <a:rPr lang="pl-PL" dirty="0"/>
              <a:t> this job is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attractive</a:t>
            </a:r>
            <a:r>
              <a:rPr lang="pl-PL" dirty="0"/>
              <a:t>,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of </a:t>
            </a:r>
            <a:r>
              <a:rPr lang="pl-PL" dirty="0" err="1"/>
              <a:t>earnings</a:t>
            </a:r>
            <a:r>
              <a:rPr lang="pl-PL" dirty="0"/>
              <a:t>.</a:t>
            </a:r>
          </a:p>
          <a:p>
            <a:r>
              <a:rPr lang="pl-PL" dirty="0"/>
              <a:t>In the </a:t>
            </a:r>
            <a:r>
              <a:rPr lang="pl-PL" dirty="0" err="1"/>
              <a:t>future</a:t>
            </a:r>
            <a:r>
              <a:rPr lang="pl-PL" dirty="0"/>
              <a:t> I want to be a good tour guide. </a:t>
            </a:r>
          </a:p>
          <a:p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AF35F3A-B255-2240-96F2-540C72DF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0" y="3111497"/>
            <a:ext cx="1904999" cy="2372365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1D5335AC-534D-D140-9AF8-DF400B4C5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1" y="3587750"/>
            <a:ext cx="1904999" cy="3270250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B475C164-94F8-054A-B30C-94CAAA6E5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244" y="4309112"/>
            <a:ext cx="1902456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1261"/>
      </p:ext>
    </p:extLst>
  </p:cSld>
  <p:clrMapOvr>
    <a:masterClrMapping/>
  </p:clrMapOvr>
  <p:transition spd="slow">
    <p:pull dir="ru"/>
    <p:sndAc>
      <p:stSnd>
        <p:snd r:embed="rId2" name="whoosh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229</Words>
  <Application>Microsoft Office PowerPoint</Application>
  <PresentationFormat>Panoramiczny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Integralny</vt:lpstr>
      <vt:lpstr>MY DREAM JOB </vt:lpstr>
      <vt:lpstr>Tour guide </vt:lpstr>
      <vt:lpstr>Perks of being a tour guide </vt:lpstr>
      <vt:lpstr>What should be a tour guide like?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JOB</dc:title>
  <dc:creator>martynaziomecka05@gmail.com</dc:creator>
  <cp:lastModifiedBy>Katarzyna Zawadzka</cp:lastModifiedBy>
  <cp:revision>4</cp:revision>
  <dcterms:created xsi:type="dcterms:W3CDTF">2021-02-24T15:13:19Z</dcterms:created>
  <dcterms:modified xsi:type="dcterms:W3CDTF">2021-04-15T07:56:58Z</dcterms:modified>
</cp:coreProperties>
</file>