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AD25C-C603-4BC3-AAA4-B9E3D0D3BCF3}" v="73" dt="2021-03-01T14:36:29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6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March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02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March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5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March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March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March 10,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March 10,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7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March 10,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63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March 10,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5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March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4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March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March 10,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5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yoto Arashiyama Bamboo Grove - Japan Web Magazine">
            <a:extLst>
              <a:ext uri="{FF2B5EF4-FFF2-40B4-BE49-F238E27FC236}">
                <a16:creationId xmlns:a16="http://schemas.microsoft.com/office/drawing/2014/main" id="{0B782B52-E3E8-4CB4-8D9E-8AD885120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r="1466" b="-2"/>
          <a:stretch/>
        </p:blipFill>
        <p:spPr bwMode="auto"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1E90AB3-6CCB-4B40-B240-89C53771D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07" y="2906973"/>
            <a:ext cx="3639828" cy="2640247"/>
          </a:xfrm>
        </p:spPr>
        <p:txBody>
          <a:bodyPr>
            <a:noAutofit/>
          </a:bodyPr>
          <a:lstStyle/>
          <a:p>
            <a:pPr algn="l"/>
            <a:r>
              <a:rPr lang="pl-PL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One of the most wonderful </a:t>
            </a:r>
            <a:r>
              <a:rPr lang="pl-PL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places</a:t>
            </a:r>
            <a:r>
              <a:rPr lang="pl-PL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in the </a:t>
            </a:r>
            <a:r>
              <a:rPr lang="pl-PL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world</a:t>
            </a:r>
            <a:endParaRPr lang="pl-PL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521156-FB2F-4189-8DDD-30ABD2662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05" y="5676900"/>
            <a:ext cx="3439235" cy="955315"/>
          </a:xfrm>
        </p:spPr>
        <p:txBody>
          <a:bodyPr>
            <a:normAutofit/>
          </a:bodyPr>
          <a:lstStyle/>
          <a:p>
            <a:pPr algn="l"/>
            <a:r>
              <a:rPr lang="pl-PL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Arashiyama </a:t>
            </a:r>
            <a:r>
              <a:rPr lang="pl-PL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</a:t>
            </a:r>
            <a:r>
              <a:rPr lang="pl-PL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Grove</a:t>
            </a:r>
            <a:endParaRPr lang="pl-PL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rashiyama Bamboo Grove Walking Tour - Inside Kyoto">
            <a:extLst>
              <a:ext uri="{FF2B5EF4-FFF2-40B4-BE49-F238E27FC236}">
                <a16:creationId xmlns:a16="http://schemas.microsoft.com/office/drawing/2014/main" id="{E28FF82D-DCAF-4893-88A9-C3938EAC3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10018"/>
          <a:stretch/>
        </p:blipFill>
        <p:spPr bwMode="auto">
          <a:xfrm>
            <a:off x="20" y="1"/>
            <a:ext cx="11429981" cy="6857998"/>
          </a:xfrm>
          <a:custGeom>
            <a:avLst/>
            <a:gdLst/>
            <a:ahLst/>
            <a:cxnLst/>
            <a:rect l="l" t="t" r="r" b="b"/>
            <a:pathLst>
              <a:path w="11430001" h="6857998">
                <a:moveTo>
                  <a:pt x="0" y="0"/>
                </a:moveTo>
                <a:lnTo>
                  <a:pt x="10969979" y="0"/>
                </a:lnTo>
                <a:lnTo>
                  <a:pt x="11008019" y="55636"/>
                </a:lnTo>
                <a:cubicBezTo>
                  <a:pt x="11009008" y="91089"/>
                  <a:pt x="10984109" y="120093"/>
                  <a:pt x="10996465" y="145901"/>
                </a:cubicBezTo>
                <a:cubicBezTo>
                  <a:pt x="10998781" y="180810"/>
                  <a:pt x="11021454" y="189338"/>
                  <a:pt x="11004262" y="214209"/>
                </a:cubicBezTo>
                <a:cubicBezTo>
                  <a:pt x="11016992" y="245215"/>
                  <a:pt x="10977981" y="256054"/>
                  <a:pt x="10988247" y="277519"/>
                </a:cubicBezTo>
                <a:cubicBezTo>
                  <a:pt x="10987905" y="292835"/>
                  <a:pt x="10987563" y="308150"/>
                  <a:pt x="10987221" y="323466"/>
                </a:cubicBezTo>
                <a:cubicBezTo>
                  <a:pt x="10992607" y="335931"/>
                  <a:pt x="10981656" y="348056"/>
                  <a:pt x="10982892" y="355376"/>
                </a:cubicBezTo>
                <a:cubicBezTo>
                  <a:pt x="10982946" y="369026"/>
                  <a:pt x="10982999" y="382675"/>
                  <a:pt x="10983052" y="396326"/>
                </a:cubicBezTo>
                <a:cubicBezTo>
                  <a:pt x="10983545" y="411173"/>
                  <a:pt x="10979066" y="427883"/>
                  <a:pt x="10983760" y="449399"/>
                </a:cubicBezTo>
                <a:cubicBezTo>
                  <a:pt x="10987405" y="467379"/>
                  <a:pt x="10961390" y="514914"/>
                  <a:pt x="10959189" y="528494"/>
                </a:cubicBezTo>
                <a:cubicBezTo>
                  <a:pt x="10959288" y="535785"/>
                  <a:pt x="10955413" y="535076"/>
                  <a:pt x="10955513" y="542367"/>
                </a:cubicBezTo>
                <a:cubicBezTo>
                  <a:pt x="10955946" y="556795"/>
                  <a:pt x="10948427" y="575223"/>
                  <a:pt x="10948859" y="589651"/>
                </a:cubicBezTo>
                <a:cubicBezTo>
                  <a:pt x="10951248" y="595864"/>
                  <a:pt x="10970316" y="614893"/>
                  <a:pt x="10964023" y="623244"/>
                </a:cubicBezTo>
                <a:cubicBezTo>
                  <a:pt x="10973844" y="634812"/>
                  <a:pt x="10914344" y="682960"/>
                  <a:pt x="10941957" y="685984"/>
                </a:cubicBezTo>
                <a:lnTo>
                  <a:pt x="10955434" y="725806"/>
                </a:lnTo>
                <a:cubicBezTo>
                  <a:pt x="10955572" y="735911"/>
                  <a:pt x="10955711" y="746016"/>
                  <a:pt x="10955850" y="756121"/>
                </a:cubicBezTo>
                <a:cubicBezTo>
                  <a:pt x="10960581" y="769464"/>
                  <a:pt x="10967553" y="802302"/>
                  <a:pt x="10975648" y="826730"/>
                </a:cubicBezTo>
                <a:cubicBezTo>
                  <a:pt x="10990030" y="848107"/>
                  <a:pt x="10999939" y="874272"/>
                  <a:pt x="11004422" y="902691"/>
                </a:cubicBezTo>
                <a:cubicBezTo>
                  <a:pt x="10996907" y="907026"/>
                  <a:pt x="11016939" y="922215"/>
                  <a:pt x="11019519" y="927215"/>
                </a:cubicBezTo>
                <a:cubicBezTo>
                  <a:pt x="11014458" y="927992"/>
                  <a:pt x="11004750" y="956532"/>
                  <a:pt x="11009252" y="960109"/>
                </a:cubicBezTo>
                <a:cubicBezTo>
                  <a:pt x="11008795" y="988226"/>
                  <a:pt x="11008338" y="994434"/>
                  <a:pt x="11007882" y="1022551"/>
                </a:cubicBezTo>
                <a:lnTo>
                  <a:pt x="11018477" y="1095392"/>
                </a:lnTo>
                <a:cubicBezTo>
                  <a:pt x="11023591" y="1112771"/>
                  <a:pt x="11026986" y="1131060"/>
                  <a:pt x="11028535" y="1149829"/>
                </a:cubicBezTo>
                <a:cubicBezTo>
                  <a:pt x="11018192" y="1154041"/>
                  <a:pt x="11032886" y="1168772"/>
                  <a:pt x="11035794" y="1175703"/>
                </a:cubicBezTo>
                <a:cubicBezTo>
                  <a:pt x="11029041" y="1175776"/>
                  <a:pt x="11025804" y="1191131"/>
                  <a:pt x="11031388" y="1196579"/>
                </a:cubicBezTo>
                <a:cubicBezTo>
                  <a:pt x="11055531" y="1311098"/>
                  <a:pt x="10992439" y="1246660"/>
                  <a:pt x="11030270" y="1315382"/>
                </a:cubicBezTo>
                <a:lnTo>
                  <a:pt x="11022457" y="1382488"/>
                </a:lnTo>
                <a:cubicBezTo>
                  <a:pt x="11026830" y="1404443"/>
                  <a:pt x="11030865" y="1460155"/>
                  <a:pt x="11035545" y="1487376"/>
                </a:cubicBezTo>
                <a:cubicBezTo>
                  <a:pt x="11027812" y="1508322"/>
                  <a:pt x="11051830" y="1507338"/>
                  <a:pt x="11042371" y="1529118"/>
                </a:cubicBezTo>
                <a:cubicBezTo>
                  <a:pt x="11024277" y="1523828"/>
                  <a:pt x="11045880" y="1572102"/>
                  <a:pt x="11030069" y="1573603"/>
                </a:cubicBezTo>
                <a:cubicBezTo>
                  <a:pt x="11052675" y="1592103"/>
                  <a:pt x="11041166" y="1601398"/>
                  <a:pt x="11048132" y="1626033"/>
                </a:cubicBezTo>
                <a:cubicBezTo>
                  <a:pt x="11056685" y="1637634"/>
                  <a:pt x="11058151" y="1662694"/>
                  <a:pt x="11048954" y="1674099"/>
                </a:cubicBezTo>
                <a:cubicBezTo>
                  <a:pt x="11057912" y="1719191"/>
                  <a:pt x="11058987" y="1693910"/>
                  <a:pt x="11074997" y="1743919"/>
                </a:cubicBezTo>
                <a:cubicBezTo>
                  <a:pt x="11091836" y="1787007"/>
                  <a:pt x="11078254" y="1831675"/>
                  <a:pt x="11118452" y="1873347"/>
                </a:cubicBezTo>
                <a:cubicBezTo>
                  <a:pt x="11126646" y="1903132"/>
                  <a:pt x="11133876" y="1901389"/>
                  <a:pt x="11140502" y="1918453"/>
                </a:cubicBezTo>
                <a:cubicBezTo>
                  <a:pt x="11168929" y="1943215"/>
                  <a:pt x="11138974" y="1964697"/>
                  <a:pt x="11158205" y="1975731"/>
                </a:cubicBezTo>
                <a:cubicBezTo>
                  <a:pt x="11166824" y="2017658"/>
                  <a:pt x="11149039" y="2053160"/>
                  <a:pt x="11165912" y="2063547"/>
                </a:cubicBezTo>
                <a:cubicBezTo>
                  <a:pt x="11165365" y="2085350"/>
                  <a:pt x="11146667" y="2116466"/>
                  <a:pt x="11164978" y="2131453"/>
                </a:cubicBezTo>
                <a:cubicBezTo>
                  <a:pt x="11150347" y="2134775"/>
                  <a:pt x="11176747" y="2155525"/>
                  <a:pt x="11167369" y="2168815"/>
                </a:cubicBezTo>
                <a:cubicBezTo>
                  <a:pt x="11159139" y="2178336"/>
                  <a:pt x="11181565" y="2199372"/>
                  <a:pt x="11182213" y="2209314"/>
                </a:cubicBezTo>
                <a:cubicBezTo>
                  <a:pt x="11175743" y="2222415"/>
                  <a:pt x="11183345" y="2265140"/>
                  <a:pt x="11191725" y="2276278"/>
                </a:cubicBezTo>
                <a:cubicBezTo>
                  <a:pt x="11199744" y="2309572"/>
                  <a:pt x="11208646" y="2370832"/>
                  <a:pt x="11213989" y="2396560"/>
                </a:cubicBezTo>
                <a:lnTo>
                  <a:pt x="11211532" y="2418127"/>
                </a:lnTo>
                <a:lnTo>
                  <a:pt x="11205890" y="2441218"/>
                </a:lnTo>
                <a:cubicBezTo>
                  <a:pt x="11204049" y="2448432"/>
                  <a:pt x="11218787" y="2455553"/>
                  <a:pt x="11218154" y="2462602"/>
                </a:cubicBezTo>
                <a:cubicBezTo>
                  <a:pt x="11249433" y="2453332"/>
                  <a:pt x="11201583" y="2521028"/>
                  <a:pt x="11226879" y="2501513"/>
                </a:cubicBezTo>
                <a:cubicBezTo>
                  <a:pt x="11228838" y="2538629"/>
                  <a:pt x="11268063" y="2526320"/>
                  <a:pt x="11245602" y="2570935"/>
                </a:cubicBezTo>
                <a:cubicBezTo>
                  <a:pt x="11271180" y="2628560"/>
                  <a:pt x="11254841" y="2735396"/>
                  <a:pt x="11293648" y="2780529"/>
                </a:cubicBezTo>
                <a:cubicBezTo>
                  <a:pt x="11313261" y="2850867"/>
                  <a:pt x="11332878" y="2914052"/>
                  <a:pt x="11347622" y="2976964"/>
                </a:cubicBezTo>
                <a:cubicBezTo>
                  <a:pt x="11354998" y="3031026"/>
                  <a:pt x="11385440" y="3069310"/>
                  <a:pt x="11373271" y="3125991"/>
                </a:cubicBezTo>
                <a:cubicBezTo>
                  <a:pt x="11378198" y="3127750"/>
                  <a:pt x="11382324" y="3130634"/>
                  <a:pt x="11385866" y="3134290"/>
                </a:cubicBezTo>
                <a:lnTo>
                  <a:pt x="11394456" y="3146531"/>
                </a:lnTo>
                <a:lnTo>
                  <a:pt x="11393830" y="3148898"/>
                </a:lnTo>
                <a:lnTo>
                  <a:pt x="11407764" y="3178637"/>
                </a:lnTo>
                <a:lnTo>
                  <a:pt x="11419427" y="3198821"/>
                </a:lnTo>
                <a:lnTo>
                  <a:pt x="11418956" y="3203966"/>
                </a:lnTo>
                <a:lnTo>
                  <a:pt x="11430001" y="3234004"/>
                </a:lnTo>
                <a:lnTo>
                  <a:pt x="11430001" y="3247018"/>
                </a:lnTo>
                <a:lnTo>
                  <a:pt x="11429624" y="3249663"/>
                </a:lnTo>
                <a:cubicBezTo>
                  <a:pt x="11409065" y="3251448"/>
                  <a:pt x="11423390" y="3256435"/>
                  <a:pt x="11429224" y="3271157"/>
                </a:cubicBezTo>
                <a:cubicBezTo>
                  <a:pt x="11398595" y="3277213"/>
                  <a:pt x="11426325" y="3313282"/>
                  <a:pt x="11412705" y="3328767"/>
                </a:cubicBezTo>
                <a:cubicBezTo>
                  <a:pt x="11409690" y="3359818"/>
                  <a:pt x="11412577" y="3419034"/>
                  <a:pt x="11411133" y="3457462"/>
                </a:cubicBezTo>
                <a:cubicBezTo>
                  <a:pt x="11410659" y="3497182"/>
                  <a:pt x="11388957" y="3522761"/>
                  <a:pt x="11404044" y="3559336"/>
                </a:cubicBezTo>
                <a:cubicBezTo>
                  <a:pt x="11403506" y="3596525"/>
                  <a:pt x="11394347" y="3628725"/>
                  <a:pt x="11400805" y="3660198"/>
                </a:cubicBezTo>
                <a:cubicBezTo>
                  <a:pt x="11393680" y="3672983"/>
                  <a:pt x="11390803" y="3685034"/>
                  <a:pt x="11401467" y="3696717"/>
                </a:cubicBezTo>
                <a:cubicBezTo>
                  <a:pt x="11397909" y="3731422"/>
                  <a:pt x="11382678" y="3739822"/>
                  <a:pt x="11394558" y="3761813"/>
                </a:cubicBezTo>
                <a:cubicBezTo>
                  <a:pt x="11369922" y="3781311"/>
                  <a:pt x="11379324" y="3782464"/>
                  <a:pt x="11386379" y="3791628"/>
                </a:cubicBezTo>
                <a:lnTo>
                  <a:pt x="11386881" y="3792934"/>
                </a:lnTo>
                <a:lnTo>
                  <a:pt x="11383361" y="3795600"/>
                </a:lnTo>
                <a:lnTo>
                  <a:pt x="11381731" y="3801113"/>
                </a:lnTo>
                <a:lnTo>
                  <a:pt x="11382780" y="3816171"/>
                </a:lnTo>
                <a:lnTo>
                  <a:pt x="11384083" y="3821833"/>
                </a:lnTo>
                <a:cubicBezTo>
                  <a:pt x="11384643" y="3825734"/>
                  <a:pt x="11384581" y="3828325"/>
                  <a:pt x="11384058" y="3830118"/>
                </a:cubicBezTo>
                <a:lnTo>
                  <a:pt x="11383769" y="3830324"/>
                </a:lnTo>
                <a:cubicBezTo>
                  <a:pt x="11383949" y="3832911"/>
                  <a:pt x="11384129" y="3835497"/>
                  <a:pt x="11384310" y="3838085"/>
                </a:cubicBezTo>
                <a:cubicBezTo>
                  <a:pt x="11380858" y="3854069"/>
                  <a:pt x="11367397" y="3908079"/>
                  <a:pt x="11363059" y="3926229"/>
                </a:cubicBezTo>
                <a:cubicBezTo>
                  <a:pt x="11365619" y="3942595"/>
                  <a:pt x="11378276" y="3952489"/>
                  <a:pt x="11358283" y="3946981"/>
                </a:cubicBezTo>
                <a:cubicBezTo>
                  <a:pt x="11358552" y="3952366"/>
                  <a:pt x="11356851" y="3955685"/>
                  <a:pt x="11354187" y="3958062"/>
                </a:cubicBezTo>
                <a:lnTo>
                  <a:pt x="11352936" y="3958752"/>
                </a:lnTo>
                <a:lnTo>
                  <a:pt x="11359123" y="3995153"/>
                </a:lnTo>
                <a:lnTo>
                  <a:pt x="11357620" y="3999986"/>
                </a:lnTo>
                <a:lnTo>
                  <a:pt x="11370510" y="4039435"/>
                </a:lnTo>
                <a:cubicBezTo>
                  <a:pt x="11372846" y="4043175"/>
                  <a:pt x="11373855" y="4048536"/>
                  <a:pt x="11371849" y="4057529"/>
                </a:cubicBezTo>
                <a:lnTo>
                  <a:pt x="11370769" y="4059608"/>
                </a:lnTo>
                <a:lnTo>
                  <a:pt x="11384636" y="4116263"/>
                </a:lnTo>
                <a:cubicBezTo>
                  <a:pt x="11386308" y="4146481"/>
                  <a:pt x="11372216" y="4197310"/>
                  <a:pt x="11380805" y="4240918"/>
                </a:cubicBezTo>
                <a:cubicBezTo>
                  <a:pt x="11386604" y="4297751"/>
                  <a:pt x="11396792" y="4362310"/>
                  <a:pt x="11399002" y="4403004"/>
                </a:cubicBezTo>
                <a:cubicBezTo>
                  <a:pt x="11402584" y="4421945"/>
                  <a:pt x="11415233" y="4483228"/>
                  <a:pt x="11402233" y="4472561"/>
                </a:cubicBezTo>
                <a:cubicBezTo>
                  <a:pt x="11397376" y="4530100"/>
                  <a:pt x="11394221" y="4548254"/>
                  <a:pt x="11406858" y="4613276"/>
                </a:cubicBezTo>
                <a:cubicBezTo>
                  <a:pt x="11396708" y="4652899"/>
                  <a:pt x="11416828" y="4683760"/>
                  <a:pt x="11411109" y="4720528"/>
                </a:cubicBezTo>
                <a:lnTo>
                  <a:pt x="11413172" y="4781028"/>
                </a:lnTo>
                <a:lnTo>
                  <a:pt x="11411956" y="4811317"/>
                </a:lnTo>
                <a:lnTo>
                  <a:pt x="11407504" y="4851777"/>
                </a:lnTo>
                <a:lnTo>
                  <a:pt x="11401952" y="4889673"/>
                </a:lnTo>
                <a:cubicBezTo>
                  <a:pt x="11400453" y="4911671"/>
                  <a:pt x="11387187" y="4942985"/>
                  <a:pt x="11387464" y="4964007"/>
                </a:cubicBezTo>
                <a:lnTo>
                  <a:pt x="11391362" y="4978249"/>
                </a:lnTo>
                <a:lnTo>
                  <a:pt x="11384864" y="5024728"/>
                </a:lnTo>
                <a:cubicBezTo>
                  <a:pt x="11383602" y="5037962"/>
                  <a:pt x="11382940" y="5051693"/>
                  <a:pt x="11383402" y="5066152"/>
                </a:cubicBezTo>
                <a:lnTo>
                  <a:pt x="11386502" y="5092990"/>
                </a:lnTo>
                <a:lnTo>
                  <a:pt x="11383934" y="5100023"/>
                </a:lnTo>
                <a:lnTo>
                  <a:pt x="11377316" y="5154401"/>
                </a:lnTo>
                <a:cubicBezTo>
                  <a:pt x="11375279" y="5155889"/>
                  <a:pt x="11373114" y="5157008"/>
                  <a:pt x="11370892" y="5157722"/>
                </a:cubicBezTo>
                <a:lnTo>
                  <a:pt x="11373776" y="5176954"/>
                </a:lnTo>
                <a:lnTo>
                  <a:pt x="11367496" y="5192719"/>
                </a:lnTo>
                <a:lnTo>
                  <a:pt x="11371603" y="5206466"/>
                </a:lnTo>
                <a:lnTo>
                  <a:pt x="11370677" y="5212169"/>
                </a:lnTo>
                <a:lnTo>
                  <a:pt x="11367571" y="5226347"/>
                </a:lnTo>
                <a:cubicBezTo>
                  <a:pt x="11365394" y="5233616"/>
                  <a:pt x="11362768" y="5241753"/>
                  <a:pt x="11360666" y="5250809"/>
                </a:cubicBezTo>
                <a:lnTo>
                  <a:pt x="11359707" y="5258441"/>
                </a:lnTo>
                <a:lnTo>
                  <a:pt x="11349148" y="5275057"/>
                </a:lnTo>
                <a:cubicBezTo>
                  <a:pt x="11341167" y="5287144"/>
                  <a:pt x="11335789" y="5296659"/>
                  <a:pt x="11340120" y="5307220"/>
                </a:cubicBezTo>
                <a:cubicBezTo>
                  <a:pt x="11329809" y="5325220"/>
                  <a:pt x="11316373" y="5343297"/>
                  <a:pt x="11308618" y="5363847"/>
                </a:cubicBezTo>
                <a:cubicBezTo>
                  <a:pt x="11300862" y="5384397"/>
                  <a:pt x="11307034" y="5426166"/>
                  <a:pt x="11293586" y="5430519"/>
                </a:cubicBezTo>
                <a:cubicBezTo>
                  <a:pt x="11286192" y="5455070"/>
                  <a:pt x="11291865" y="5433920"/>
                  <a:pt x="11280825" y="5471643"/>
                </a:cubicBezTo>
                <a:cubicBezTo>
                  <a:pt x="11272399" y="5514013"/>
                  <a:pt x="11250365" y="5572817"/>
                  <a:pt x="11255547" y="5598755"/>
                </a:cubicBezTo>
                <a:cubicBezTo>
                  <a:pt x="11259036" y="5631312"/>
                  <a:pt x="11259805" y="5658392"/>
                  <a:pt x="11246966" y="5696427"/>
                </a:cubicBezTo>
                <a:cubicBezTo>
                  <a:pt x="11243302" y="5711318"/>
                  <a:pt x="11226393" y="5724632"/>
                  <a:pt x="11218939" y="5749126"/>
                </a:cubicBezTo>
                <a:cubicBezTo>
                  <a:pt x="11205473" y="5794330"/>
                  <a:pt x="11207644" y="5860503"/>
                  <a:pt x="11172370" y="5964362"/>
                </a:cubicBezTo>
                <a:cubicBezTo>
                  <a:pt x="11155352" y="6013957"/>
                  <a:pt x="11195218" y="6026591"/>
                  <a:pt x="11186263" y="6066389"/>
                </a:cubicBezTo>
                <a:cubicBezTo>
                  <a:pt x="11193912" y="6098144"/>
                  <a:pt x="11201373" y="6088029"/>
                  <a:pt x="11198127" y="6116720"/>
                </a:cubicBezTo>
                <a:cubicBezTo>
                  <a:pt x="11179478" y="6167747"/>
                  <a:pt x="11218941" y="6153172"/>
                  <a:pt x="11183628" y="6192100"/>
                </a:cubicBezTo>
                <a:cubicBezTo>
                  <a:pt x="11186734" y="6197190"/>
                  <a:pt x="11183611" y="6236155"/>
                  <a:pt x="11184758" y="6241836"/>
                </a:cubicBezTo>
                <a:lnTo>
                  <a:pt x="11205458" y="6292531"/>
                </a:lnTo>
                <a:lnTo>
                  <a:pt x="11199087" y="6312812"/>
                </a:lnTo>
                <a:cubicBezTo>
                  <a:pt x="11194790" y="6320574"/>
                  <a:pt x="11195106" y="6315373"/>
                  <a:pt x="11196266" y="6319916"/>
                </a:cubicBezTo>
                <a:cubicBezTo>
                  <a:pt x="11196671" y="6325734"/>
                  <a:pt x="11189124" y="6347557"/>
                  <a:pt x="11189528" y="6353376"/>
                </a:cubicBezTo>
                <a:cubicBezTo>
                  <a:pt x="11189982" y="6364566"/>
                  <a:pt x="11210316" y="6363753"/>
                  <a:pt x="11210770" y="6374944"/>
                </a:cubicBezTo>
                <a:cubicBezTo>
                  <a:pt x="11230608" y="6383390"/>
                  <a:pt x="11226591" y="6387837"/>
                  <a:pt x="11226550" y="6420289"/>
                </a:cubicBezTo>
                <a:lnTo>
                  <a:pt x="11185443" y="6472442"/>
                </a:lnTo>
                <a:cubicBezTo>
                  <a:pt x="11182325" y="6473610"/>
                  <a:pt x="11171895" y="6528089"/>
                  <a:pt x="11170689" y="6533346"/>
                </a:cubicBezTo>
                <a:cubicBezTo>
                  <a:pt x="11153600" y="6519802"/>
                  <a:pt x="11122929" y="6582507"/>
                  <a:pt x="11120880" y="6599207"/>
                </a:cubicBezTo>
                <a:cubicBezTo>
                  <a:pt x="11111939" y="6614752"/>
                  <a:pt x="11115206" y="6622198"/>
                  <a:pt x="11107674" y="6636041"/>
                </a:cubicBezTo>
                <a:lnTo>
                  <a:pt x="11091267" y="6678342"/>
                </a:lnTo>
                <a:cubicBezTo>
                  <a:pt x="11090296" y="6679839"/>
                  <a:pt x="11091216" y="6698293"/>
                  <a:pt x="11090680" y="6702252"/>
                </a:cubicBezTo>
                <a:cubicBezTo>
                  <a:pt x="11090574" y="6704235"/>
                  <a:pt x="11098288" y="6732088"/>
                  <a:pt x="11098182" y="6734072"/>
                </a:cubicBezTo>
                <a:cubicBezTo>
                  <a:pt x="11095374" y="6755619"/>
                  <a:pt x="11080595" y="6750771"/>
                  <a:pt x="11074914" y="6780481"/>
                </a:cubicBezTo>
                <a:cubicBezTo>
                  <a:pt x="11081662" y="6796061"/>
                  <a:pt x="11074179" y="6810609"/>
                  <a:pt x="11064097" y="6819871"/>
                </a:cubicBezTo>
                <a:lnTo>
                  <a:pt x="11055147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5AE2E35-3BDA-4059-81FB-12C038B97DC5}"/>
              </a:ext>
            </a:extLst>
          </p:cNvPr>
          <p:cNvSpPr txBox="1"/>
          <p:nvPr/>
        </p:nvSpPr>
        <p:spPr>
          <a:xfrm>
            <a:off x="8026400" y="1910080"/>
            <a:ext cx="387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It’s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also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named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Sagano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Forest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pPr algn="r"/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This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place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a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natural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forest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of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in Arashiyama,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disctrict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on the western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outskirts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of Kyoto. </a:t>
            </a:r>
          </a:p>
        </p:txBody>
      </p:sp>
    </p:spTree>
    <p:extLst>
      <p:ext uri="{BB962C8B-B14F-4D97-AF65-F5344CB8AC3E}">
        <p14:creationId xmlns:p14="http://schemas.microsoft.com/office/powerpoint/2010/main" val="2397256624"/>
      </p:ext>
    </p:extLst>
  </p:cSld>
  <p:clrMapOvr>
    <a:masterClrMapping/>
  </p:clrMapOvr>
  <p:transition spd="med" advClick="0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136">
            <a:extLst>
              <a:ext uri="{FF2B5EF4-FFF2-40B4-BE49-F238E27FC236}">
                <a16:creationId xmlns:a16="http://schemas.microsoft.com/office/drawing/2014/main" id="{B1C78D58-7D60-41F3-9B50-C56B5D4A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F57F1B9-2D43-40E1-AF8B-7114F1A7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3" y="261939"/>
            <a:ext cx="10913914" cy="635317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Arashiyama - Bamboo Grove And Things To Do, Tips, And Transportation |  MATCHA - JAPAN TRAVEL WEB MAGAZINE">
            <a:extLst>
              <a:ext uri="{FF2B5EF4-FFF2-40B4-BE49-F238E27FC236}">
                <a16:creationId xmlns:a16="http://schemas.microsoft.com/office/drawing/2014/main" id="{3C9322AA-F321-4244-AE47-08E0EA760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385"/>
          <a:stretch/>
        </p:blipFill>
        <p:spPr bwMode="auto">
          <a:xfrm>
            <a:off x="600074" y="261939"/>
            <a:ext cx="10913914" cy="63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60C20F-3A76-4A3E-8CE1-45C8E73FCCD8}"/>
              </a:ext>
            </a:extLst>
          </p:cNvPr>
          <p:cNvSpPr txBox="1"/>
          <p:nvPr/>
        </p:nvSpPr>
        <p:spPr>
          <a:xfrm>
            <a:off x="3936445" y="2090172"/>
            <a:ext cx="424116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It’s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mostly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made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of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Moso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–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giant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timber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native to China and Taiwan and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naturalised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in Japan.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Height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of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these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plants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can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reach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28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meters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26655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08C4A713-42F1-47D8-8179-9CCA9241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D821C54-A14C-4A44-9271-1BA19D715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🇯🇵 Arashiyama Bamboo Grove | Kyoto | Dave Wong | Flickr">
            <a:extLst>
              <a:ext uri="{FF2B5EF4-FFF2-40B4-BE49-F238E27FC236}">
                <a16:creationId xmlns:a16="http://schemas.microsoft.com/office/drawing/2014/main" id="{13E89D2C-D303-4FF5-99EB-A9E754C53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582"/>
          <a:stretch/>
        </p:blipFill>
        <p:spPr bwMode="auto">
          <a:xfrm>
            <a:off x="2" y="10"/>
            <a:ext cx="11619861" cy="6857990"/>
          </a:xfrm>
          <a:custGeom>
            <a:avLst/>
            <a:gdLst/>
            <a:ahLst/>
            <a:cxnLst/>
            <a:rect l="l" t="t" r="r" b="b"/>
            <a:pathLst>
              <a:path w="11619861" h="6858000">
                <a:moveTo>
                  <a:pt x="5638800" y="0"/>
                </a:moveTo>
                <a:lnTo>
                  <a:pt x="11428670" y="0"/>
                </a:lnTo>
                <a:lnTo>
                  <a:pt x="11442829" y="33656"/>
                </a:lnTo>
                <a:cubicBezTo>
                  <a:pt x="11457061" y="70281"/>
                  <a:pt x="11468943" y="108055"/>
                  <a:pt x="11465314" y="122568"/>
                </a:cubicBezTo>
                <a:cubicBezTo>
                  <a:pt x="11474457" y="132706"/>
                  <a:pt x="11480503" y="147820"/>
                  <a:pt x="11472286" y="162573"/>
                </a:cubicBezTo>
                <a:cubicBezTo>
                  <a:pt x="11475078" y="192508"/>
                  <a:pt x="11490254" y="189146"/>
                  <a:pt x="11490974" y="210729"/>
                </a:cubicBezTo>
                <a:cubicBezTo>
                  <a:pt x="11490889" y="212701"/>
                  <a:pt x="11480528" y="239500"/>
                  <a:pt x="11480443" y="241472"/>
                </a:cubicBezTo>
                <a:cubicBezTo>
                  <a:pt x="11480595" y="245439"/>
                  <a:pt x="11477902" y="263602"/>
                  <a:pt x="11478724" y="265176"/>
                </a:cubicBezTo>
                <a:lnTo>
                  <a:pt x="11490979" y="308602"/>
                </a:lnTo>
                <a:cubicBezTo>
                  <a:pt x="11497142" y="323023"/>
                  <a:pt x="11493173" y="330071"/>
                  <a:pt x="11500574" y="346312"/>
                </a:cubicBezTo>
                <a:cubicBezTo>
                  <a:pt x="11501005" y="363026"/>
                  <a:pt x="11525492" y="428016"/>
                  <a:pt x="11543805" y="416277"/>
                </a:cubicBezTo>
                <a:cubicBezTo>
                  <a:pt x="11544499" y="421593"/>
                  <a:pt x="11549632" y="476484"/>
                  <a:pt x="11552623" y="477942"/>
                </a:cubicBezTo>
                <a:lnTo>
                  <a:pt x="11588513" y="533507"/>
                </a:lnTo>
                <a:cubicBezTo>
                  <a:pt x="11585427" y="565606"/>
                  <a:pt x="11588997" y="570393"/>
                  <a:pt x="11568440" y="576824"/>
                </a:cubicBezTo>
                <a:cubicBezTo>
                  <a:pt x="11566910" y="587848"/>
                  <a:pt x="11546750" y="585072"/>
                  <a:pt x="11545220" y="596096"/>
                </a:cubicBezTo>
                <a:cubicBezTo>
                  <a:pt x="11544257" y="601812"/>
                  <a:pt x="11549666" y="624126"/>
                  <a:pt x="11548703" y="629842"/>
                </a:cubicBezTo>
                <a:cubicBezTo>
                  <a:pt x="11547111" y="634222"/>
                  <a:pt x="11547298" y="629048"/>
                  <a:pt x="11550826" y="637141"/>
                </a:cubicBezTo>
                <a:lnTo>
                  <a:pt x="11555214" y="657816"/>
                </a:lnTo>
                <a:lnTo>
                  <a:pt x="11529729" y="705948"/>
                </a:lnTo>
                <a:cubicBezTo>
                  <a:pt x="11528040" y="711455"/>
                  <a:pt x="11527394" y="750294"/>
                  <a:pt x="11523813" y="755027"/>
                </a:cubicBezTo>
                <a:cubicBezTo>
                  <a:pt x="11555210" y="796951"/>
                  <a:pt x="11517337" y="778711"/>
                  <a:pt x="11530982" y="830985"/>
                </a:cubicBezTo>
                <a:cubicBezTo>
                  <a:pt x="11531450" y="859675"/>
                  <a:pt x="11524998" y="848949"/>
                  <a:pt x="11514327" y="879613"/>
                </a:cubicBezTo>
                <a:cubicBezTo>
                  <a:pt x="11519406" y="919841"/>
                  <a:pt x="11478511" y="928472"/>
                  <a:pt x="11490672" y="979172"/>
                </a:cubicBezTo>
                <a:cubicBezTo>
                  <a:pt x="11515775" y="1085309"/>
                  <a:pt x="11507241" y="1150545"/>
                  <a:pt x="11516289" y="1196557"/>
                </a:cubicBezTo>
                <a:cubicBezTo>
                  <a:pt x="11521348" y="1221504"/>
                  <a:pt x="11536896" y="1236311"/>
                  <a:pt x="11539108" y="1251394"/>
                </a:cubicBezTo>
                <a:cubicBezTo>
                  <a:pt x="11548223" y="1290255"/>
                  <a:pt x="11544849" y="1316963"/>
                  <a:pt x="11538240" y="1348824"/>
                </a:cubicBezTo>
                <a:cubicBezTo>
                  <a:pt x="11530584" y="1373975"/>
                  <a:pt x="11546850" y="1434268"/>
                  <a:pt x="11551155" y="1476990"/>
                </a:cubicBezTo>
                <a:cubicBezTo>
                  <a:pt x="11558510" y="1515368"/>
                  <a:pt x="11554900" y="1493900"/>
                  <a:pt x="11559895" y="1518899"/>
                </a:cubicBezTo>
                <a:cubicBezTo>
                  <a:pt x="11572860" y="1524507"/>
                  <a:pt x="11562694" y="1565220"/>
                  <a:pt x="11568433" y="1586295"/>
                </a:cubicBezTo>
                <a:cubicBezTo>
                  <a:pt x="11574173" y="1607371"/>
                  <a:pt x="11585805" y="1626552"/>
                  <a:pt x="11594333" y="1645354"/>
                </a:cubicBezTo>
                <a:cubicBezTo>
                  <a:pt x="11589005" y="1655379"/>
                  <a:pt x="11593442" y="1665311"/>
                  <a:pt x="11600220" y="1678039"/>
                </a:cubicBezTo>
                <a:lnTo>
                  <a:pt x="11609129" y="1695495"/>
                </a:lnTo>
                <a:lnTo>
                  <a:pt x="11609349" y="1703137"/>
                </a:lnTo>
                <a:cubicBezTo>
                  <a:pt x="11610568" y="1712297"/>
                  <a:pt x="11612398" y="1720599"/>
                  <a:pt x="11613864" y="1727999"/>
                </a:cubicBezTo>
                <a:lnTo>
                  <a:pt x="11615591" y="1742322"/>
                </a:lnTo>
                <a:lnTo>
                  <a:pt x="11615963" y="1748052"/>
                </a:lnTo>
                <a:lnTo>
                  <a:pt x="11610551" y="1761250"/>
                </a:lnTo>
                <a:lnTo>
                  <a:pt x="11615283" y="1777451"/>
                </a:lnTo>
                <a:lnTo>
                  <a:pt x="11610560" y="1796191"/>
                </a:lnTo>
                <a:cubicBezTo>
                  <a:pt x="11612703" y="1797113"/>
                  <a:pt x="11614750" y="1798430"/>
                  <a:pt x="11616633" y="1800100"/>
                </a:cubicBezTo>
                <a:lnTo>
                  <a:pt x="11617982" y="1854521"/>
                </a:lnTo>
                <a:lnTo>
                  <a:pt x="11619861" y="1861726"/>
                </a:lnTo>
                <a:lnTo>
                  <a:pt x="11614191" y="1887969"/>
                </a:lnTo>
                <a:cubicBezTo>
                  <a:pt x="11612338" y="1902224"/>
                  <a:pt x="11611675" y="1915868"/>
                  <a:pt x="11611655" y="1929078"/>
                </a:cubicBezTo>
                <a:lnTo>
                  <a:pt x="11613646" y="1975677"/>
                </a:lnTo>
                <a:lnTo>
                  <a:pt x="11608395" y="1989384"/>
                </a:lnTo>
                <a:cubicBezTo>
                  <a:pt x="11606094" y="2010149"/>
                  <a:pt x="11616282" y="2042405"/>
                  <a:pt x="11615654" y="2064306"/>
                </a:cubicBezTo>
                <a:lnTo>
                  <a:pt x="11617530" y="2102324"/>
                </a:lnTo>
                <a:lnTo>
                  <a:pt x="11618063" y="2142771"/>
                </a:lnTo>
                <a:lnTo>
                  <a:pt x="11616356" y="2172845"/>
                </a:lnTo>
                <a:lnTo>
                  <a:pt x="11608475" y="2232480"/>
                </a:lnTo>
                <a:cubicBezTo>
                  <a:pt x="11610626" y="2269398"/>
                  <a:pt x="11587628" y="2297971"/>
                  <a:pt x="11593913" y="2338142"/>
                </a:cubicBezTo>
                <a:cubicBezTo>
                  <a:pt x="11575073" y="2401224"/>
                  <a:pt x="11576464" y="2419485"/>
                  <a:pt x="11575756" y="2476862"/>
                </a:cubicBezTo>
                <a:cubicBezTo>
                  <a:pt x="11589723" y="2467572"/>
                  <a:pt x="11571230" y="2526955"/>
                  <a:pt x="11565840" y="2545341"/>
                </a:cubicBezTo>
                <a:cubicBezTo>
                  <a:pt x="11559721" y="2585374"/>
                  <a:pt x="11543362" y="2648236"/>
                  <a:pt x="11532117" y="2703882"/>
                </a:cubicBezTo>
                <a:cubicBezTo>
                  <a:pt x="11519367" y="2746179"/>
                  <a:pt x="11528497" y="2797815"/>
                  <a:pt x="11523922" y="2827539"/>
                </a:cubicBezTo>
                <a:lnTo>
                  <a:pt x="11504663" y="2882227"/>
                </a:lnTo>
                <a:lnTo>
                  <a:pt x="11505538" y="2884388"/>
                </a:lnTo>
                <a:cubicBezTo>
                  <a:pt x="11506669" y="2893476"/>
                  <a:pt x="11505148" y="2898681"/>
                  <a:pt x="11502462" y="2902153"/>
                </a:cubicBezTo>
                <a:lnTo>
                  <a:pt x="11485833" y="2939919"/>
                </a:lnTo>
                <a:lnTo>
                  <a:pt x="11486863" y="2944845"/>
                </a:lnTo>
                <a:lnTo>
                  <a:pt x="11477199" y="2980246"/>
                </a:lnTo>
                <a:lnTo>
                  <a:pt x="11478378" y="2981050"/>
                </a:lnTo>
                <a:cubicBezTo>
                  <a:pt x="11480801" y="2983659"/>
                  <a:pt x="11482173" y="2987107"/>
                  <a:pt x="11481387" y="2992406"/>
                </a:cubicBezTo>
                <a:cubicBezTo>
                  <a:pt x="11501817" y="2988896"/>
                  <a:pt x="11488266" y="2997455"/>
                  <a:pt x="11484142" y="3013393"/>
                </a:cubicBezTo>
                <a:cubicBezTo>
                  <a:pt x="11486711" y="3031764"/>
                  <a:pt x="11494906" y="3086486"/>
                  <a:pt x="11496802" y="3102629"/>
                </a:cubicBezTo>
                <a:cubicBezTo>
                  <a:pt x="11496373" y="3105170"/>
                  <a:pt x="11495945" y="3107710"/>
                  <a:pt x="11495516" y="3110252"/>
                </a:cubicBezTo>
                <a:lnTo>
                  <a:pt x="11495784" y="3110483"/>
                </a:lnTo>
                <a:cubicBezTo>
                  <a:pt x="11496132" y="3112307"/>
                  <a:pt x="11495944" y="3114876"/>
                  <a:pt x="11495011" y="3118680"/>
                </a:cubicBezTo>
                <a:lnTo>
                  <a:pt x="11493169" y="3124153"/>
                </a:lnTo>
                <a:lnTo>
                  <a:pt x="11490674" y="3138944"/>
                </a:lnTo>
                <a:lnTo>
                  <a:pt x="11491765" y="3144555"/>
                </a:lnTo>
                <a:lnTo>
                  <a:pt x="11495012" y="3147533"/>
                </a:lnTo>
                <a:lnTo>
                  <a:pt x="11494387" y="3148776"/>
                </a:lnTo>
                <a:cubicBezTo>
                  <a:pt x="11486482" y="3157155"/>
                  <a:pt x="11477013" y="3157384"/>
                  <a:pt x="11499655" y="3179056"/>
                </a:cubicBezTo>
                <a:cubicBezTo>
                  <a:pt x="11485713" y="3199654"/>
                  <a:pt x="11500063" y="3209438"/>
                  <a:pt x="11500262" y="3244106"/>
                </a:cubicBezTo>
                <a:cubicBezTo>
                  <a:pt x="11488523" y="3254627"/>
                  <a:pt x="11490225" y="3266825"/>
                  <a:pt x="11496085" y="3280159"/>
                </a:cubicBezTo>
                <a:cubicBezTo>
                  <a:pt x="11486626" y="3310661"/>
                  <a:pt x="11492641" y="3343395"/>
                  <a:pt x="11489593" y="3380227"/>
                </a:cubicBezTo>
                <a:cubicBezTo>
                  <a:pt x="11471054" y="3414938"/>
                  <a:pt x="11490191" y="3442340"/>
                  <a:pt x="11486837" y="3481669"/>
                </a:cubicBezTo>
                <a:cubicBezTo>
                  <a:pt x="11484572" y="3519815"/>
                  <a:pt x="11475994" y="3578100"/>
                  <a:pt x="11476004" y="3609102"/>
                </a:cubicBezTo>
                <a:cubicBezTo>
                  <a:pt x="11488069" y="3625738"/>
                  <a:pt x="11456995" y="3658722"/>
                  <a:pt x="11486896" y="3667680"/>
                </a:cubicBezTo>
                <a:cubicBezTo>
                  <a:pt x="11479672" y="3681675"/>
                  <a:pt x="11464934" y="3685219"/>
                  <a:pt x="11485224" y="3688978"/>
                </a:cubicBezTo>
                <a:cubicBezTo>
                  <a:pt x="11483381" y="3693836"/>
                  <a:pt x="11483987" y="3697658"/>
                  <a:pt x="11485772" y="3701034"/>
                </a:cubicBezTo>
                <a:lnTo>
                  <a:pt x="11470205" y="3733138"/>
                </a:lnTo>
                <a:lnTo>
                  <a:pt x="11470178" y="3738272"/>
                </a:lnTo>
                <a:lnTo>
                  <a:pt x="11456626" y="3757103"/>
                </a:lnTo>
                <a:lnTo>
                  <a:pt x="11439893" y="3785165"/>
                </a:lnTo>
                <a:lnTo>
                  <a:pt x="11440287" y="3787567"/>
                </a:lnTo>
                <a:lnTo>
                  <a:pt x="11430559" y="3798840"/>
                </a:lnTo>
                <a:cubicBezTo>
                  <a:pt x="11426682" y="3802113"/>
                  <a:pt x="11422297" y="3804565"/>
                  <a:pt x="11417224" y="3805827"/>
                </a:cubicBezTo>
                <a:cubicBezTo>
                  <a:pt x="11423876" y="3863065"/>
                  <a:pt x="11389890" y="3897978"/>
                  <a:pt x="11377341" y="3950731"/>
                </a:cubicBezTo>
                <a:cubicBezTo>
                  <a:pt x="11356607" y="4011522"/>
                  <a:pt x="11330996" y="4072111"/>
                  <a:pt x="11304699" y="4139775"/>
                </a:cubicBezTo>
                <a:cubicBezTo>
                  <a:pt x="11261728" y="4180650"/>
                  <a:pt x="11267699" y="4287896"/>
                  <a:pt x="11236691" y="4342408"/>
                </a:cubicBezTo>
                <a:cubicBezTo>
                  <a:pt x="11254748" y="4388711"/>
                  <a:pt x="11216894" y="4372734"/>
                  <a:pt x="11211370" y="4409253"/>
                </a:cubicBezTo>
                <a:cubicBezTo>
                  <a:pt x="11188072" y="4387501"/>
                  <a:pt x="11229176" y="4459090"/>
                  <a:pt x="11198937" y="4446891"/>
                </a:cubicBezTo>
                <a:cubicBezTo>
                  <a:pt x="11198888" y="4453923"/>
                  <a:pt x="11183534" y="4459537"/>
                  <a:pt x="11184671" y="4466851"/>
                </a:cubicBezTo>
                <a:lnTo>
                  <a:pt x="11188063" y="4490235"/>
                </a:lnTo>
                <a:lnTo>
                  <a:pt x="11188431" y="4511803"/>
                </a:lnTo>
                <a:cubicBezTo>
                  <a:pt x="11180634" y="4536731"/>
                  <a:pt x="11165874" y="4596454"/>
                  <a:pt x="11154686" y="4628605"/>
                </a:cubicBezTo>
                <a:cubicBezTo>
                  <a:pt x="11145272" y="4638808"/>
                  <a:pt x="11133591" y="4680327"/>
                  <a:pt x="11138768" y="4693911"/>
                </a:cubicBezTo>
                <a:cubicBezTo>
                  <a:pt x="11137166" y="4703681"/>
                  <a:pt x="11112818" y="4722312"/>
                  <a:pt x="11120092" y="4732526"/>
                </a:cubicBezTo>
                <a:cubicBezTo>
                  <a:pt x="11128146" y="4746579"/>
                  <a:pt x="11099872" y="4764542"/>
                  <a:pt x="11114114" y="4769246"/>
                </a:cubicBezTo>
                <a:cubicBezTo>
                  <a:pt x="11094446" y="4782293"/>
                  <a:pt x="11110059" y="4814880"/>
                  <a:pt x="11108503" y="4836496"/>
                </a:cubicBezTo>
                <a:cubicBezTo>
                  <a:pt x="11090709" y="4845134"/>
                  <a:pt x="11104990" y="4881970"/>
                  <a:pt x="11092373" y="4922600"/>
                </a:cubicBezTo>
                <a:cubicBezTo>
                  <a:pt x="11072170" y="4931649"/>
                  <a:pt x="11099915" y="4955799"/>
                  <a:pt x="11069236" y="4977533"/>
                </a:cubicBezTo>
                <a:cubicBezTo>
                  <a:pt x="11060998" y="4993767"/>
                  <a:pt x="11053970" y="4991342"/>
                  <a:pt x="11042946" y="5020006"/>
                </a:cubicBezTo>
                <a:cubicBezTo>
                  <a:pt x="10998923" y="5057323"/>
                  <a:pt x="11008139" y="5102817"/>
                  <a:pt x="10987229" y="5143800"/>
                </a:cubicBezTo>
                <a:cubicBezTo>
                  <a:pt x="10966477" y="5191707"/>
                  <a:pt x="10967842" y="5166600"/>
                  <a:pt x="10954583" y="5210327"/>
                </a:cubicBezTo>
                <a:cubicBezTo>
                  <a:pt x="10962638" y="5222499"/>
                  <a:pt x="10958765" y="5247141"/>
                  <a:pt x="10949135" y="5257786"/>
                </a:cubicBezTo>
                <a:cubicBezTo>
                  <a:pt x="10939828" y="5281474"/>
                  <a:pt x="10950388" y="5291783"/>
                  <a:pt x="10926106" y="5307888"/>
                </a:cubicBezTo>
                <a:cubicBezTo>
                  <a:pt x="10941698" y="5310906"/>
                  <a:pt x="10915547" y="5356555"/>
                  <a:pt x="10934066" y="5353077"/>
                </a:cubicBezTo>
                <a:cubicBezTo>
                  <a:pt x="10941382" y="5375535"/>
                  <a:pt x="10917572" y="5372233"/>
                  <a:pt x="10923251" y="5393699"/>
                </a:cubicBezTo>
                <a:cubicBezTo>
                  <a:pt x="10915971" y="5420167"/>
                  <a:pt x="10906588" y="5474876"/>
                  <a:pt x="10900121" y="5496165"/>
                </a:cubicBezTo>
                <a:lnTo>
                  <a:pt x="10901434" y="5563292"/>
                </a:lnTo>
                <a:cubicBezTo>
                  <a:pt x="10857162" y="5627591"/>
                  <a:pt x="10926163" y="5569977"/>
                  <a:pt x="10891103" y="5680897"/>
                </a:cubicBezTo>
                <a:cubicBezTo>
                  <a:pt x="10885020" y="5685744"/>
                  <a:pt x="10886763" y="5701244"/>
                  <a:pt x="10893477" y="5701971"/>
                </a:cubicBezTo>
                <a:cubicBezTo>
                  <a:pt x="10889915" y="5708544"/>
                  <a:pt x="10873871" y="5721689"/>
                  <a:pt x="10883760" y="5726858"/>
                </a:cubicBezTo>
                <a:cubicBezTo>
                  <a:pt x="10880410" y="5745270"/>
                  <a:pt x="10875270" y="5763029"/>
                  <a:pt x="10868506" y="5779721"/>
                </a:cubicBezTo>
                <a:lnTo>
                  <a:pt x="10850945" y="5850734"/>
                </a:lnTo>
                <a:cubicBezTo>
                  <a:pt x="10848690" y="5878587"/>
                  <a:pt x="10848547" y="5884771"/>
                  <a:pt x="10846293" y="5912624"/>
                </a:cubicBezTo>
                <a:cubicBezTo>
                  <a:pt x="10841468" y="5915725"/>
                  <a:pt x="10848381" y="5944892"/>
                  <a:pt x="10853343" y="5946151"/>
                </a:cubicBezTo>
                <a:cubicBezTo>
                  <a:pt x="10850294" y="5950845"/>
                  <a:pt x="10828893" y="5963927"/>
                  <a:pt x="10835955" y="5968942"/>
                </a:cubicBezTo>
                <a:cubicBezTo>
                  <a:pt x="10828756" y="5996614"/>
                  <a:pt x="10816374" y="6021531"/>
                  <a:pt x="10800001" y="6041279"/>
                </a:cubicBezTo>
                <a:cubicBezTo>
                  <a:pt x="10789590" y="6064654"/>
                  <a:pt x="10779488" y="6096456"/>
                  <a:pt x="10773494" y="6109194"/>
                </a:cubicBezTo>
                <a:cubicBezTo>
                  <a:pt x="10772383" y="6119174"/>
                  <a:pt x="10771271" y="6129154"/>
                  <a:pt x="10770160" y="6139134"/>
                </a:cubicBezTo>
                <a:lnTo>
                  <a:pt x="10752910" y="6177213"/>
                </a:lnTo>
                <a:cubicBezTo>
                  <a:pt x="10725136" y="6177527"/>
                  <a:pt x="10779719" y="6230913"/>
                  <a:pt x="10768830" y="6241402"/>
                </a:cubicBezTo>
                <a:cubicBezTo>
                  <a:pt x="10774289" y="6250272"/>
                  <a:pt x="10753478" y="6267243"/>
                  <a:pt x="10750501" y="6273156"/>
                </a:cubicBezTo>
                <a:cubicBezTo>
                  <a:pt x="10748681" y="6287383"/>
                  <a:pt x="10754389" y="6306338"/>
                  <a:pt x="10752569" y="6320566"/>
                </a:cubicBezTo>
                <a:cubicBezTo>
                  <a:pt x="10751768" y="6327767"/>
                  <a:pt x="10755693" y="6327441"/>
                  <a:pt x="10754891" y="6334642"/>
                </a:cubicBezTo>
                <a:cubicBezTo>
                  <a:pt x="10755774" y="6348287"/>
                  <a:pt x="10777088" y="6397821"/>
                  <a:pt x="10771728" y="6415250"/>
                </a:cubicBezTo>
                <a:cubicBezTo>
                  <a:pt x="10764984" y="6436075"/>
                  <a:pt x="10767832" y="6453035"/>
                  <a:pt x="10765912" y="6467672"/>
                </a:cubicBezTo>
                <a:cubicBezTo>
                  <a:pt x="10764543" y="6481167"/>
                  <a:pt x="10763176" y="6494661"/>
                  <a:pt x="10761808" y="6508156"/>
                </a:cubicBezTo>
                <a:cubicBezTo>
                  <a:pt x="10759872" y="6515275"/>
                  <a:pt x="10769603" y="6528329"/>
                  <a:pt x="10763042" y="6540135"/>
                </a:cubicBezTo>
                <a:cubicBezTo>
                  <a:pt x="10761908" y="6555315"/>
                  <a:pt x="10760772" y="6570496"/>
                  <a:pt x="10759638" y="6585676"/>
                </a:cubicBezTo>
                <a:cubicBezTo>
                  <a:pt x="10747352" y="6605911"/>
                  <a:pt x="10785136" y="6620412"/>
                  <a:pt x="10769479" y="6649843"/>
                </a:cubicBezTo>
                <a:cubicBezTo>
                  <a:pt x="10784195" y="6676108"/>
                  <a:pt x="10760807" y="6682344"/>
                  <a:pt x="10755139" y="6716645"/>
                </a:cubicBezTo>
                <a:cubicBezTo>
                  <a:pt x="10740355" y="6740971"/>
                  <a:pt x="10762343" y="6772070"/>
                  <a:pt x="10757944" y="6807038"/>
                </a:cubicBezTo>
                <a:lnTo>
                  <a:pt x="10715040" y="6858000"/>
                </a:lnTo>
                <a:lnTo>
                  <a:pt x="0" y="6858000"/>
                </a:lnTo>
                <a:lnTo>
                  <a:pt x="0" y="356252"/>
                </a:lnTo>
                <a:lnTo>
                  <a:pt x="31169" y="364025"/>
                </a:lnTo>
                <a:cubicBezTo>
                  <a:pt x="43366" y="367845"/>
                  <a:pt x="54258" y="370291"/>
                  <a:pt x="61793" y="365362"/>
                </a:cubicBezTo>
                <a:cubicBezTo>
                  <a:pt x="62777" y="382239"/>
                  <a:pt x="97336" y="360459"/>
                  <a:pt x="106163" y="376612"/>
                </a:cubicBezTo>
                <a:cubicBezTo>
                  <a:pt x="103874" y="402865"/>
                  <a:pt x="166927" y="394547"/>
                  <a:pt x="195047" y="405647"/>
                </a:cubicBezTo>
                <a:cubicBezTo>
                  <a:pt x="192191" y="420157"/>
                  <a:pt x="229342" y="424363"/>
                  <a:pt x="207416" y="435428"/>
                </a:cubicBezTo>
                <a:cubicBezTo>
                  <a:pt x="225810" y="443657"/>
                  <a:pt x="226898" y="429534"/>
                  <a:pt x="235616" y="425460"/>
                </a:cubicBezTo>
                <a:cubicBezTo>
                  <a:pt x="257905" y="428749"/>
                  <a:pt x="253929" y="415876"/>
                  <a:pt x="256504" y="406810"/>
                </a:cubicBezTo>
                <a:cubicBezTo>
                  <a:pt x="278448" y="430795"/>
                  <a:pt x="320034" y="410726"/>
                  <a:pt x="358906" y="409646"/>
                </a:cubicBezTo>
                <a:cubicBezTo>
                  <a:pt x="382042" y="411071"/>
                  <a:pt x="415063" y="457026"/>
                  <a:pt x="436774" y="436156"/>
                </a:cubicBezTo>
                <a:cubicBezTo>
                  <a:pt x="450774" y="442766"/>
                  <a:pt x="471838" y="423064"/>
                  <a:pt x="484259" y="443483"/>
                </a:cubicBezTo>
                <a:cubicBezTo>
                  <a:pt x="519803" y="438579"/>
                  <a:pt x="531290" y="449149"/>
                  <a:pt x="562042" y="439906"/>
                </a:cubicBezTo>
                <a:cubicBezTo>
                  <a:pt x="600399" y="440212"/>
                  <a:pt x="571554" y="465751"/>
                  <a:pt x="624598" y="459868"/>
                </a:cubicBezTo>
                <a:cubicBezTo>
                  <a:pt x="649155" y="469270"/>
                  <a:pt x="676517" y="475038"/>
                  <a:pt x="704044" y="476614"/>
                </a:cubicBezTo>
                <a:cubicBezTo>
                  <a:pt x="705372" y="470735"/>
                  <a:pt x="718396" y="478989"/>
                  <a:pt x="723866" y="480603"/>
                </a:cubicBezTo>
                <a:cubicBezTo>
                  <a:pt x="722805" y="476777"/>
                  <a:pt x="733323" y="474871"/>
                  <a:pt x="738165" y="478008"/>
                </a:cubicBezTo>
                <a:cubicBezTo>
                  <a:pt x="824566" y="491139"/>
                  <a:pt x="767794" y="455710"/>
                  <a:pt x="823490" y="476812"/>
                </a:cubicBezTo>
                <a:cubicBezTo>
                  <a:pt x="857898" y="481061"/>
                  <a:pt x="845052" y="436988"/>
                  <a:pt x="885113" y="458331"/>
                </a:cubicBezTo>
                <a:cubicBezTo>
                  <a:pt x="926099" y="458657"/>
                  <a:pt x="947739" y="442680"/>
                  <a:pt x="988932" y="454726"/>
                </a:cubicBezTo>
                <a:cubicBezTo>
                  <a:pt x="1027285" y="454962"/>
                  <a:pt x="1058562" y="448590"/>
                  <a:pt x="1092558" y="454020"/>
                </a:cubicBezTo>
                <a:cubicBezTo>
                  <a:pt x="1104202" y="448849"/>
                  <a:pt x="1116031" y="446881"/>
                  <a:pt x="1130488" y="455151"/>
                </a:cubicBezTo>
                <a:cubicBezTo>
                  <a:pt x="1156820" y="453582"/>
                  <a:pt x="1166389" y="446788"/>
                  <a:pt x="1180239" y="447442"/>
                </a:cubicBezTo>
                <a:lnTo>
                  <a:pt x="1196023" y="450989"/>
                </a:lnTo>
                <a:lnTo>
                  <a:pt x="1196350" y="451000"/>
                </a:lnTo>
                <a:lnTo>
                  <a:pt x="1207898" y="440222"/>
                </a:lnTo>
                <a:cubicBezTo>
                  <a:pt x="1217116" y="435867"/>
                  <a:pt x="1221314" y="447926"/>
                  <a:pt x="1239671" y="449324"/>
                </a:cubicBezTo>
                <a:lnTo>
                  <a:pt x="1243324" y="454961"/>
                </a:lnTo>
                <a:lnTo>
                  <a:pt x="1249491" y="456220"/>
                </a:lnTo>
                <a:cubicBezTo>
                  <a:pt x="1297335" y="461293"/>
                  <a:pt x="1352139" y="438083"/>
                  <a:pt x="1388841" y="448761"/>
                </a:cubicBezTo>
                <a:cubicBezTo>
                  <a:pt x="1438245" y="451191"/>
                  <a:pt x="1465569" y="429692"/>
                  <a:pt x="1500630" y="420723"/>
                </a:cubicBezTo>
                <a:cubicBezTo>
                  <a:pt x="1507200" y="447773"/>
                  <a:pt x="1576260" y="406112"/>
                  <a:pt x="1565988" y="430954"/>
                </a:cubicBezTo>
                <a:cubicBezTo>
                  <a:pt x="1615285" y="423341"/>
                  <a:pt x="1592572" y="448986"/>
                  <a:pt x="1637079" y="420187"/>
                </a:cubicBezTo>
                <a:cubicBezTo>
                  <a:pt x="1727010" y="426207"/>
                  <a:pt x="1823307" y="368864"/>
                  <a:pt x="1904900" y="388441"/>
                </a:cubicBezTo>
                <a:cubicBezTo>
                  <a:pt x="1888828" y="378093"/>
                  <a:pt x="1933357" y="376238"/>
                  <a:pt x="1992624" y="369668"/>
                </a:cubicBezTo>
                <a:lnTo>
                  <a:pt x="1980913" y="361788"/>
                </a:lnTo>
                <a:lnTo>
                  <a:pt x="1983664" y="363536"/>
                </a:lnTo>
                <a:cubicBezTo>
                  <a:pt x="2000496" y="373829"/>
                  <a:pt x="2043587" y="397946"/>
                  <a:pt x="2062468" y="390835"/>
                </a:cubicBezTo>
                <a:lnTo>
                  <a:pt x="2067126" y="384070"/>
                </a:lnTo>
                <a:lnTo>
                  <a:pt x="2104156" y="417019"/>
                </a:lnTo>
                <a:lnTo>
                  <a:pt x="2129682" y="418926"/>
                </a:lnTo>
                <a:cubicBezTo>
                  <a:pt x="2129836" y="419504"/>
                  <a:pt x="2129989" y="420084"/>
                  <a:pt x="2130142" y="420663"/>
                </a:cubicBezTo>
                <a:cubicBezTo>
                  <a:pt x="2131101" y="421727"/>
                  <a:pt x="2132422" y="421667"/>
                  <a:pt x="2134196" y="420987"/>
                </a:cubicBezTo>
                <a:lnTo>
                  <a:pt x="2137182" y="419485"/>
                </a:lnTo>
                <a:lnTo>
                  <a:pt x="2142018" y="419846"/>
                </a:lnTo>
                <a:lnTo>
                  <a:pt x="2155068" y="420370"/>
                </a:lnTo>
                <a:lnTo>
                  <a:pt x="2160455" y="423367"/>
                </a:lnTo>
                <a:lnTo>
                  <a:pt x="2225093" y="420384"/>
                </a:lnTo>
                <a:lnTo>
                  <a:pt x="2244321" y="423982"/>
                </a:lnTo>
                <a:cubicBezTo>
                  <a:pt x="2261833" y="426735"/>
                  <a:pt x="2279026" y="427429"/>
                  <a:pt x="2293930" y="420000"/>
                </a:cubicBezTo>
                <a:cubicBezTo>
                  <a:pt x="2292982" y="432682"/>
                  <a:pt x="2334678" y="411216"/>
                  <a:pt x="2350754" y="419935"/>
                </a:cubicBezTo>
                <a:cubicBezTo>
                  <a:pt x="2361661" y="427476"/>
                  <a:pt x="2376853" y="422720"/>
                  <a:pt x="2391980" y="422693"/>
                </a:cubicBezTo>
                <a:cubicBezTo>
                  <a:pt x="2408951" y="428919"/>
                  <a:pt x="2477550" y="421192"/>
                  <a:pt x="2497587" y="414618"/>
                </a:cubicBezTo>
                <a:cubicBezTo>
                  <a:pt x="2549152" y="391136"/>
                  <a:pt x="2630839" y="412827"/>
                  <a:pt x="2672925" y="394924"/>
                </a:cubicBezTo>
                <a:cubicBezTo>
                  <a:pt x="2686245" y="392554"/>
                  <a:pt x="2698521" y="391835"/>
                  <a:pt x="2710081" y="392147"/>
                </a:cubicBezTo>
                <a:lnTo>
                  <a:pt x="2747984" y="401049"/>
                </a:lnTo>
                <a:lnTo>
                  <a:pt x="2768310" y="400424"/>
                </a:lnTo>
                <a:lnTo>
                  <a:pt x="2773571" y="401435"/>
                </a:lnTo>
                <a:cubicBezTo>
                  <a:pt x="2783616" y="403390"/>
                  <a:pt x="2793612" y="405136"/>
                  <a:pt x="2803894" y="406051"/>
                </a:cubicBezTo>
                <a:cubicBezTo>
                  <a:pt x="2802681" y="378823"/>
                  <a:pt x="2891151" y="409343"/>
                  <a:pt x="2872200" y="386689"/>
                </a:cubicBezTo>
                <a:cubicBezTo>
                  <a:pt x="2914411" y="386908"/>
                  <a:pt x="2906510" y="374789"/>
                  <a:pt x="2924232" y="377814"/>
                </a:cubicBezTo>
                <a:lnTo>
                  <a:pt x="2928744" y="378968"/>
                </a:lnTo>
                <a:lnTo>
                  <a:pt x="2933027" y="382799"/>
                </a:lnTo>
                <a:lnTo>
                  <a:pt x="2942905" y="383274"/>
                </a:lnTo>
                <a:lnTo>
                  <a:pt x="2953299" y="386904"/>
                </a:lnTo>
                <a:cubicBezTo>
                  <a:pt x="3049789" y="368092"/>
                  <a:pt x="3181734" y="381038"/>
                  <a:pt x="3264895" y="350259"/>
                </a:cubicBezTo>
                <a:lnTo>
                  <a:pt x="3336628" y="329413"/>
                </a:lnTo>
                <a:cubicBezTo>
                  <a:pt x="3368701" y="319686"/>
                  <a:pt x="3392663" y="341875"/>
                  <a:pt x="3423347" y="323319"/>
                </a:cubicBezTo>
                <a:cubicBezTo>
                  <a:pt x="3435112" y="313008"/>
                  <a:pt x="3461050" y="308321"/>
                  <a:pt x="3481280" y="312849"/>
                </a:cubicBezTo>
                <a:cubicBezTo>
                  <a:pt x="3484761" y="313628"/>
                  <a:pt x="3487938" y="314656"/>
                  <a:pt x="3490712" y="315903"/>
                </a:cubicBezTo>
                <a:cubicBezTo>
                  <a:pt x="3527740" y="289890"/>
                  <a:pt x="3549459" y="300908"/>
                  <a:pt x="3566774" y="283593"/>
                </a:cubicBezTo>
                <a:cubicBezTo>
                  <a:pt x="3624557" y="274003"/>
                  <a:pt x="3670364" y="287759"/>
                  <a:pt x="3686512" y="272531"/>
                </a:cubicBezTo>
                <a:cubicBezTo>
                  <a:pt x="3715934" y="271930"/>
                  <a:pt x="3755701" y="286697"/>
                  <a:pt x="3778247" y="269989"/>
                </a:cubicBezTo>
                <a:cubicBezTo>
                  <a:pt x="3780923" y="282584"/>
                  <a:pt x="3812272" y="258536"/>
                  <a:pt x="3829082" y="266058"/>
                </a:cubicBezTo>
                <a:cubicBezTo>
                  <a:pt x="3840936" y="272766"/>
                  <a:pt x="3853213" y="267032"/>
                  <a:pt x="3866743" y="265976"/>
                </a:cubicBezTo>
                <a:cubicBezTo>
                  <a:pt x="3883658" y="270972"/>
                  <a:pt x="3942901" y="258670"/>
                  <a:pt x="3959009" y="250810"/>
                </a:cubicBezTo>
                <a:cubicBezTo>
                  <a:pt x="3998630" y="224101"/>
                  <a:pt x="4077760" y="239971"/>
                  <a:pt x="4110449" y="219418"/>
                </a:cubicBezTo>
                <a:cubicBezTo>
                  <a:pt x="4155495" y="206425"/>
                  <a:pt x="4192922" y="220681"/>
                  <a:pt x="4230748" y="221497"/>
                </a:cubicBezTo>
                <a:cubicBezTo>
                  <a:pt x="4222099" y="194680"/>
                  <a:pt x="4309746" y="218812"/>
                  <a:pt x="4286495" y="197719"/>
                </a:cubicBezTo>
                <a:cubicBezTo>
                  <a:pt x="4336943" y="194176"/>
                  <a:pt x="4301574" y="175028"/>
                  <a:pt x="4359131" y="192410"/>
                </a:cubicBezTo>
                <a:cubicBezTo>
                  <a:pt x="4440253" y="167258"/>
                  <a:pt x="4561931" y="171069"/>
                  <a:pt x="4627803" y="134998"/>
                </a:cubicBezTo>
                <a:cubicBezTo>
                  <a:pt x="4698789" y="125374"/>
                  <a:pt x="4732249" y="131900"/>
                  <a:pt x="4785052" y="120888"/>
                </a:cubicBezTo>
                <a:cubicBezTo>
                  <a:pt x="4790616" y="88736"/>
                  <a:pt x="4859192" y="106343"/>
                  <a:pt x="4944608" y="68928"/>
                </a:cubicBezTo>
                <a:cubicBezTo>
                  <a:pt x="5018652" y="59825"/>
                  <a:pt x="5074224" y="31385"/>
                  <a:pt x="5149378" y="39194"/>
                </a:cubicBezTo>
                <a:cubicBezTo>
                  <a:pt x="5152369" y="34812"/>
                  <a:pt x="5156784" y="31072"/>
                  <a:pt x="5162172" y="27803"/>
                </a:cubicBezTo>
                <a:lnTo>
                  <a:pt x="5165745" y="26161"/>
                </a:lnTo>
                <a:lnTo>
                  <a:pt x="5167090" y="26645"/>
                </a:lnTo>
                <a:cubicBezTo>
                  <a:pt x="5172161" y="27618"/>
                  <a:pt x="5178314" y="27911"/>
                  <a:pt x="5186702" y="27265"/>
                </a:cubicBezTo>
                <a:cubicBezTo>
                  <a:pt x="5190646" y="56011"/>
                  <a:pt x="5204350" y="35606"/>
                  <a:pt x="5231724" y="40082"/>
                </a:cubicBezTo>
                <a:cubicBezTo>
                  <a:pt x="5255417" y="42117"/>
                  <a:pt x="5231921" y="24114"/>
                  <a:pt x="5251439" y="28748"/>
                </a:cubicBezTo>
                <a:cubicBezTo>
                  <a:pt x="5267279" y="31678"/>
                  <a:pt x="5338765" y="36672"/>
                  <a:pt x="5359700" y="43889"/>
                </a:cubicBezTo>
                <a:cubicBezTo>
                  <a:pt x="5397039" y="34986"/>
                  <a:pt x="5463238" y="34751"/>
                  <a:pt x="5492354" y="375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010F3C8-C001-49A5-BEDB-991E47921DC2}"/>
              </a:ext>
            </a:extLst>
          </p:cNvPr>
          <p:cNvSpPr txBox="1"/>
          <p:nvPr/>
        </p:nvSpPr>
        <p:spPr>
          <a:xfrm>
            <a:off x="6720206" y="811844"/>
            <a:ext cx="383857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People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say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that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walking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along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the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path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among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these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feels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like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being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in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another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world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85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4E5F09-5525-4741-8619-DCE2308F8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" b="14316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BE609B7-ACCB-4B91-A5DD-56572EF883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2578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1FED51-0B90-4E21-96CB-F9E8D8E3D820}"/>
              </a:ext>
            </a:extLst>
          </p:cNvPr>
          <p:cNvSpPr txBox="1"/>
          <p:nvPr/>
        </p:nvSpPr>
        <p:spPr>
          <a:xfrm>
            <a:off x="1082567" y="2799546"/>
            <a:ext cx="339654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View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on the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sky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in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Forest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8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6" name="Rectangle 70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嵯峨野 竹林 | ～日本の絶景を世界へ～ ZEKKEI Japan | Bamboo forest japan, Bamboo forest,  Most beautiful places">
            <a:extLst>
              <a:ext uri="{FF2B5EF4-FFF2-40B4-BE49-F238E27FC236}">
                <a16:creationId xmlns:a16="http://schemas.microsoft.com/office/drawing/2014/main" id="{29C06D57-AB37-4703-A85D-2F1EC7E40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2391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EF98B50-DBA2-4EB8-9EA1-3EE5E46F1936}"/>
              </a:ext>
            </a:extLst>
          </p:cNvPr>
          <p:cNvSpPr txBox="1"/>
          <p:nvPr/>
        </p:nvSpPr>
        <p:spPr>
          <a:xfrm>
            <a:off x="7148003" y="554612"/>
            <a:ext cx="45971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Bamboo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Grove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in the </a:t>
            </a:r>
            <a:r>
              <a:rPr lang="pl-PL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dark</a:t>
            </a:r>
            <a:r>
              <a:rPr lang="pl-PL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30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rashiyama bamboo grove - Explore the City">
            <a:extLst>
              <a:ext uri="{FF2B5EF4-FFF2-40B4-BE49-F238E27FC236}">
                <a16:creationId xmlns:a16="http://schemas.microsoft.com/office/drawing/2014/main" id="{93DF8323-1C94-42E7-B110-CE7027A0A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" b="14137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FACE47-8214-464F-87F1-A51C73DD3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040" y="1122362"/>
            <a:ext cx="8376514" cy="2494295"/>
          </a:xfrm>
        </p:spPr>
        <p:txBody>
          <a:bodyPr>
            <a:normAutofit/>
          </a:bodyPr>
          <a:lstStyle/>
          <a:p>
            <a:r>
              <a:rPr lang="pl-PL" sz="3600" dirty="0" err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Would</a:t>
            </a:r>
            <a:r>
              <a:rPr lang="pl-PL" sz="36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3600" dirty="0" err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</a:t>
            </a:r>
            <a:r>
              <a:rPr lang="pl-PL" sz="36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pl-PL" sz="3600" dirty="0" err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like</a:t>
            </a:r>
            <a:r>
              <a:rPr lang="pl-PL" sz="36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to go </a:t>
            </a:r>
            <a:r>
              <a:rPr lang="pl-PL" sz="3600" dirty="0" err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there</a:t>
            </a:r>
            <a:r>
              <a:rPr lang="pl-PL" sz="36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29FEC6-D173-4D91-9D28-50023FCB6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803" y="3772789"/>
            <a:ext cx="6141493" cy="1215470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END</a:t>
            </a:r>
          </a:p>
          <a:p>
            <a:r>
              <a:rPr lang="pl-PL" sz="24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Source of the </a:t>
            </a:r>
            <a:r>
              <a:rPr lang="pl-PL" sz="2400" dirty="0" err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phohtos</a:t>
            </a:r>
            <a:r>
              <a:rPr lang="pl-PL" sz="24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Google</a:t>
            </a:r>
          </a:p>
          <a:p>
            <a:r>
              <a:rPr lang="pl-PL" sz="2400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Author: Zosia Wyszowska</a:t>
            </a: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1F3F0"/>
      </a:lt2>
      <a:accent1>
        <a:srgbClr val="D229E7"/>
      </a:accent1>
      <a:accent2>
        <a:srgbClr val="7117D5"/>
      </a:accent2>
      <a:accent3>
        <a:srgbClr val="382DE7"/>
      </a:accent3>
      <a:accent4>
        <a:srgbClr val="175BD5"/>
      </a:accent4>
      <a:accent5>
        <a:srgbClr val="27BAE4"/>
      </a:accent5>
      <a:accent6>
        <a:srgbClr val="15C2A1"/>
      </a:accent6>
      <a:hlink>
        <a:srgbClr val="3F8D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118</Words>
  <Application>Microsoft Office PowerPoint</Application>
  <PresentationFormat>Panoramiczny</PresentationFormat>
  <Paragraphs>12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Angsana New</vt:lpstr>
      <vt:lpstr>Arial</vt:lpstr>
      <vt:lpstr>Bembo</vt:lpstr>
      <vt:lpstr>ArchiveVTI</vt:lpstr>
      <vt:lpstr>One of the most wonderful places in the world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Would you like to go there?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of the most wonderful places in the world</dc:title>
  <dc:creator>Zosia Wyszowska</dc:creator>
  <cp:lastModifiedBy>Katarzyna Zawadzka</cp:lastModifiedBy>
  <cp:revision>7</cp:revision>
  <dcterms:created xsi:type="dcterms:W3CDTF">2021-02-28T22:15:13Z</dcterms:created>
  <dcterms:modified xsi:type="dcterms:W3CDTF">2021-03-10T21:58:05Z</dcterms:modified>
</cp:coreProperties>
</file>