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1" r:id="rId3"/>
    <p:sldId id="260" r:id="rId4"/>
    <p:sldId id="285" r:id="rId5"/>
    <p:sldId id="284" r:id="rId6"/>
    <p:sldId id="287" r:id="rId7"/>
    <p:sldId id="278" r:id="rId8"/>
    <p:sldId id="279" r:id="rId9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69012ECD-51FC-41F1-AA8D-1B2483CD663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9" autoAdjust="0"/>
    <p:restoredTop sz="94607" autoAdjust="0"/>
  </p:normalViewPr>
  <p:slideViewPr>
    <p:cSldViewPr snapToGrid="0">
      <p:cViewPr>
        <p:scale>
          <a:sx n="55" d="100"/>
          <a:sy n="55" d="100"/>
        </p:scale>
        <p:origin x="-468" y="-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6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B37AB83-1777-4D3B-A191-A4D46C0CDD17}" type="datetime1">
              <a:rPr lang="pl-PL" smtClean="0"/>
              <a:pPr rtl="0"/>
              <a:t>11.03.2021</a:t>
            </a:fld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73EC6-7310-4DEE-AC3D-239003CF2179}" type="datetime1">
              <a:rPr lang="pl-PL" smtClean="0"/>
              <a:pPr/>
              <a:t>11.03.2021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/>
              <a:t>Edytuj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pl-PL" smtClean="0"/>
              <a:pPr rtl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5844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pl-PL" smtClean="0"/>
              <a:pPr rtl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9948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pl-PL" smtClean="0"/>
              <a:pPr rtl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7808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pl-PL" smtClean="0"/>
              <a:pPr rtl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1429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pl-PL" smtClean="0"/>
              <a:pPr rtl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0971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pl-PL" smtClean="0"/>
              <a:pPr rtl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1628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pl-PL" smtClean="0"/>
              <a:pPr rtl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0760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raz — symbol zastępczy 31">
            <a:extLst>
              <a:ext uri="{FF2B5EF4-FFF2-40B4-BE49-F238E27FC236}">
                <a16:creationId xmlns:a16="http://schemas.microsoft.com/office/drawing/2014/main" xmlns="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W tym miejscu wstaw lub przeciągnij i upuść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rtlCol="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dirty="0"/>
              <a:t>Kliknij, aby edytować wzorzec styl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 rtlCol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  <p:transition advClick="0" advTm="8000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kt cyfr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olny kształt: Kształt 23">
            <a:extLst>
              <a:ext uri="{FF2B5EF4-FFF2-40B4-BE49-F238E27FC236}">
                <a16:creationId xmlns:a16="http://schemas.microsoft.com/office/drawing/2014/main" xmlns="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5" name="Dowolny kształt: Kształt 24">
            <a:extLst>
              <a:ext uri="{FF2B5EF4-FFF2-40B4-BE49-F238E27FC236}">
                <a16:creationId xmlns:a16="http://schemas.microsoft.com/office/drawing/2014/main" xmlns="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6" name="Dowolny kształt: Kształt 25">
            <a:extLst>
              <a:ext uri="{FF2B5EF4-FFF2-40B4-BE49-F238E27FC236}">
                <a16:creationId xmlns:a16="http://schemas.microsoft.com/office/drawing/2014/main" xmlns="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7" name="Dowolny kształt: Kształt 26">
            <a:extLst>
              <a:ext uri="{FF2B5EF4-FFF2-40B4-BE49-F238E27FC236}">
                <a16:creationId xmlns:a16="http://schemas.microsoft.com/office/drawing/2014/main" xmlns="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8" name="Dowolny kształt: Kształt 27">
            <a:extLst>
              <a:ext uri="{FF2B5EF4-FFF2-40B4-BE49-F238E27FC236}">
                <a16:creationId xmlns:a16="http://schemas.microsoft.com/office/drawing/2014/main" xmlns="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9" name="Dowolny kształt: Kształt 28">
            <a:extLst>
              <a:ext uri="{FF2B5EF4-FFF2-40B4-BE49-F238E27FC236}">
                <a16:creationId xmlns:a16="http://schemas.microsoft.com/office/drawing/2014/main" xmlns="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0" name="Dowolny kształt: Kształt 29">
            <a:extLst>
              <a:ext uri="{FF2B5EF4-FFF2-40B4-BE49-F238E27FC236}">
                <a16:creationId xmlns:a16="http://schemas.microsoft.com/office/drawing/2014/main" xmlns="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1" name="Dowolny kształt: Kształt 30">
            <a:extLst>
              <a:ext uri="{FF2B5EF4-FFF2-40B4-BE49-F238E27FC236}">
                <a16:creationId xmlns:a16="http://schemas.microsoft.com/office/drawing/2014/main" xmlns="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2" name="Dowolny kształt: Kształt 31">
            <a:extLst>
              <a:ext uri="{FF2B5EF4-FFF2-40B4-BE49-F238E27FC236}">
                <a16:creationId xmlns:a16="http://schemas.microsoft.com/office/drawing/2014/main" xmlns="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3" name="Dowolny kształt: Kształt 32">
            <a:extLst>
              <a:ext uri="{FF2B5EF4-FFF2-40B4-BE49-F238E27FC236}">
                <a16:creationId xmlns:a16="http://schemas.microsoft.com/office/drawing/2014/main" xmlns="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4" name="Dowolny kształt: Kształt 33">
            <a:extLst>
              <a:ext uri="{FF2B5EF4-FFF2-40B4-BE49-F238E27FC236}">
                <a16:creationId xmlns:a16="http://schemas.microsoft.com/office/drawing/2014/main" xmlns="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5" name="Dowolny kształt: Kształt 34">
            <a:extLst>
              <a:ext uri="{FF2B5EF4-FFF2-40B4-BE49-F238E27FC236}">
                <a16:creationId xmlns:a16="http://schemas.microsoft.com/office/drawing/2014/main" xmlns="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6" name="Dowolny kształt: Kształt 35">
            <a:extLst>
              <a:ext uri="{FF2B5EF4-FFF2-40B4-BE49-F238E27FC236}">
                <a16:creationId xmlns:a16="http://schemas.microsoft.com/office/drawing/2014/main" xmlns="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7" name="Dowolny kształt: Kształt 36">
            <a:extLst>
              <a:ext uri="{FF2B5EF4-FFF2-40B4-BE49-F238E27FC236}">
                <a16:creationId xmlns:a16="http://schemas.microsoft.com/office/drawing/2014/main" xmlns="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grpSp>
        <p:nvGrpSpPr>
          <p:cNvPr id="43" name="Grupa 42">
            <a:extLst>
              <a:ext uri="{FF2B5EF4-FFF2-40B4-BE49-F238E27FC236}">
                <a16:creationId xmlns:a16="http://schemas.microsoft.com/office/drawing/2014/main" xmlns="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Prostokąt zaokrąglony 15">
              <a:extLst>
                <a:ext uri="{FF2B5EF4-FFF2-40B4-BE49-F238E27FC236}">
                  <a16:creationId xmlns:a16="http://schemas.microsoft.com/office/drawing/2014/main" xmlns="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l-PL" dirty="0"/>
            </a:p>
          </p:txBody>
        </p:sp>
        <p:sp>
          <p:nvSpPr>
            <p:cNvPr id="45" name="Prostokąt zaokrąglony 15">
              <a:extLst>
                <a:ext uri="{FF2B5EF4-FFF2-40B4-BE49-F238E27FC236}">
                  <a16:creationId xmlns:a16="http://schemas.microsoft.com/office/drawing/2014/main" xmlns="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46" name="Prostokąt: Zaokrąglone narożniki 45">
              <a:extLst>
                <a:ext uri="{FF2B5EF4-FFF2-40B4-BE49-F238E27FC236}">
                  <a16:creationId xmlns:a16="http://schemas.microsoft.com/office/drawing/2014/main" xmlns="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47" name="Prostokąt zaokrąglony 15">
              <a:extLst>
                <a:ext uri="{FF2B5EF4-FFF2-40B4-BE49-F238E27FC236}">
                  <a16:creationId xmlns:a16="http://schemas.microsoft.com/office/drawing/2014/main" xmlns="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48" name="Prostokąt zaokrąglony 15">
              <a:extLst>
                <a:ext uri="{FF2B5EF4-FFF2-40B4-BE49-F238E27FC236}">
                  <a16:creationId xmlns:a16="http://schemas.microsoft.com/office/drawing/2014/main" xmlns="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l-PL" dirty="0"/>
            </a:p>
          </p:txBody>
        </p:sp>
        <p:sp>
          <p:nvSpPr>
            <p:cNvPr id="49" name="Owal 48">
              <a:extLst>
                <a:ext uri="{FF2B5EF4-FFF2-40B4-BE49-F238E27FC236}">
                  <a16:creationId xmlns:a16="http://schemas.microsoft.com/office/drawing/2014/main" xmlns="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l-PL" dirty="0"/>
            </a:p>
          </p:txBody>
        </p:sp>
        <p:sp>
          <p:nvSpPr>
            <p:cNvPr id="50" name="Owal 49">
              <a:extLst>
                <a:ext uri="{FF2B5EF4-FFF2-40B4-BE49-F238E27FC236}">
                  <a16:creationId xmlns:a16="http://schemas.microsoft.com/office/drawing/2014/main" xmlns="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l-PL" dirty="0"/>
            </a:p>
          </p:txBody>
        </p:sp>
        <p:sp>
          <p:nvSpPr>
            <p:cNvPr id="51" name="Owal 50">
              <a:extLst>
                <a:ext uri="{FF2B5EF4-FFF2-40B4-BE49-F238E27FC236}">
                  <a16:creationId xmlns:a16="http://schemas.microsoft.com/office/drawing/2014/main" xmlns="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pl-PL" dirty="0"/>
            </a:p>
          </p:txBody>
        </p:sp>
      </p:grp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 dirty="0"/>
              <a:t>Tutaj można umieścić wyróżniony tekst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 rtl="0"/>
              <a:t>‹#›</a:t>
            </a:fld>
            <a:endParaRPr lang="pl-PL" dirty="0"/>
          </a:p>
        </p:txBody>
      </p:sp>
      <p:sp>
        <p:nvSpPr>
          <p:cNvPr id="5" name="Obraz — symbol zastępczy 4">
            <a:extLst>
              <a:ext uri="{FF2B5EF4-FFF2-40B4-BE49-F238E27FC236}">
                <a16:creationId xmlns:a16="http://schemas.microsoft.com/office/drawing/2014/main" xmlns="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W tym miejscu wstaw lub przeciągnij i upuść obraz</a:t>
            </a: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xmlns="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  <p:transition advClick="0" advTm="8000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że liczby — opcj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xmlns="" id="{730F7266-25A0-4B3A-A8CE-F083ECC9D4C6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906843" y="3429050"/>
            <a:ext cx="4522314" cy="276294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xmlns="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xmlns="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 rtl="0"/>
              <a:t>‹#›</a:t>
            </a:fld>
            <a:endParaRPr lang="pl-PL" dirty="0"/>
          </a:p>
        </p:txBody>
      </p:sp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774740" y="3429000"/>
            <a:ext cx="4522407" cy="2762250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9" name="Tekst — symbol zastępczy 18">
            <a:extLst>
              <a:ext uri="{FF2B5EF4-FFF2-40B4-BE49-F238E27FC236}">
                <a16:creationId xmlns:a16="http://schemas.microsoft.com/office/drawing/2014/main" xmlns="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6463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>
                <a:latin typeface="Times New Roman" panose="02020603050405020304" pitchFamily="18" charset="0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pl-PL" dirty="0"/>
              <a:t>1</a:t>
            </a:r>
          </a:p>
        </p:txBody>
      </p:sp>
      <p:sp>
        <p:nvSpPr>
          <p:cNvPr id="21" name="Tekst — symbol zastępczy 20">
            <a:extLst>
              <a:ext uri="{FF2B5EF4-FFF2-40B4-BE49-F238E27FC236}">
                <a16:creationId xmlns:a16="http://schemas.microsoft.com/office/drawing/2014/main" xmlns="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750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 i="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76449632"/>
      </p:ext>
    </p:extLst>
  </p:cSld>
  <p:clrMapOvr>
    <a:masterClrMapping/>
  </p:clrMapOvr>
  <p:transition advClick="0" advTm="8000"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topka — symbol zastępczy 9">
            <a:extLst>
              <a:ext uri="{FF2B5EF4-FFF2-40B4-BE49-F238E27FC236}">
                <a16:creationId xmlns:a16="http://schemas.microsoft.com/office/drawing/2014/main" xmlns="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11" name="Numer slajdu — symbol zastępczy 10">
            <a:extLst>
              <a:ext uri="{FF2B5EF4-FFF2-40B4-BE49-F238E27FC236}">
                <a16:creationId xmlns:a16="http://schemas.microsoft.com/office/drawing/2014/main" xmlns="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 rtl="0"/>
              <a:t>‹#›</a:t>
            </a:fld>
            <a:endParaRPr lang="pl-PL" dirty="0"/>
          </a:p>
        </p:txBody>
      </p:sp>
      <p:sp>
        <p:nvSpPr>
          <p:cNvPr id="8" name="Tekst — symbol zastępczy 7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Tekst — symbol zastępczy 11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  <p:transition advClick="0" advTm="8000">
    <p:cover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umny w ram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 rtl="0"/>
              <a:t>‹#›</a:t>
            </a:fld>
            <a:endParaRPr lang="pl-PL" dirty="0"/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xmlns="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Nagłówek podrzędny</a:t>
            </a:r>
          </a:p>
        </p:txBody>
      </p:sp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xmlns="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pl-PL" dirty="0"/>
              <a:t>Tytuł sekcji 1</a:t>
            </a:r>
          </a:p>
        </p:txBody>
      </p:sp>
      <p:sp>
        <p:nvSpPr>
          <p:cNvPr id="12" name="Tekst — symbol zastępczy 11">
            <a:extLst>
              <a:ext uri="{FF2B5EF4-FFF2-40B4-BE49-F238E27FC236}">
                <a16:creationId xmlns:a16="http://schemas.microsoft.com/office/drawing/2014/main" xmlns="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/>
              <a:t>Tytuł sekcji 2</a:t>
            </a:r>
          </a:p>
        </p:txBody>
      </p:sp>
      <p:sp>
        <p:nvSpPr>
          <p:cNvPr id="14" name="Tekst — symbol zastępczy 13">
            <a:extLst>
              <a:ext uri="{FF2B5EF4-FFF2-40B4-BE49-F238E27FC236}">
                <a16:creationId xmlns:a16="http://schemas.microsoft.com/office/drawing/2014/main" xmlns="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/>
              <a:t>Tytuł sekcji 3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  <p:transition advClick="0" advTm="8000">
    <p:cover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rmo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 rtl="0"/>
              <a:t>‹#›</a:t>
            </a:fld>
            <a:endParaRPr lang="pl-PL" dirty="0"/>
          </a:p>
        </p:txBody>
      </p:sp>
      <p:sp>
        <p:nvSpPr>
          <p:cNvPr id="13" name="Tekst — symbol zastępczy 8">
            <a:extLst>
              <a:ext uri="{FF2B5EF4-FFF2-40B4-BE49-F238E27FC236}">
                <a16:creationId xmlns:a16="http://schemas.microsoft.com/office/drawing/2014/main" xmlns="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Nagłówek podrzędny</a:t>
            </a:r>
          </a:p>
        </p:txBody>
      </p:sp>
      <p:cxnSp>
        <p:nvCxnSpPr>
          <p:cNvPr id="15" name="Łącznik ze strzałką prostą 14">
            <a:extLst>
              <a:ext uri="{FF2B5EF4-FFF2-40B4-BE49-F238E27FC236}">
                <a16:creationId xmlns:a16="http://schemas.microsoft.com/office/drawing/2014/main" xmlns="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 — symbol zastępczy 10">
            <a:extLst>
              <a:ext uri="{FF2B5EF4-FFF2-40B4-BE49-F238E27FC236}">
                <a16:creationId xmlns:a16="http://schemas.microsoft.com/office/drawing/2014/main" xmlns="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Rok</a:t>
            </a:r>
          </a:p>
        </p:txBody>
      </p:sp>
      <p:sp>
        <p:nvSpPr>
          <p:cNvPr id="17" name="Tekst — symbol zastępczy 10">
            <a:extLst>
              <a:ext uri="{FF2B5EF4-FFF2-40B4-BE49-F238E27FC236}">
                <a16:creationId xmlns:a16="http://schemas.microsoft.com/office/drawing/2014/main" xmlns="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21" name="Tekst — symbol zastępczy 10">
            <a:extLst>
              <a:ext uri="{FF2B5EF4-FFF2-40B4-BE49-F238E27FC236}">
                <a16:creationId xmlns:a16="http://schemas.microsoft.com/office/drawing/2014/main" xmlns="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22" name="Tekst — symbol zastępczy 10">
            <a:extLst>
              <a:ext uri="{FF2B5EF4-FFF2-40B4-BE49-F238E27FC236}">
                <a16:creationId xmlns:a16="http://schemas.microsoft.com/office/drawing/2014/main" xmlns="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25" name="Tekst — symbol zastępczy 10">
            <a:extLst>
              <a:ext uri="{FF2B5EF4-FFF2-40B4-BE49-F238E27FC236}">
                <a16:creationId xmlns:a16="http://schemas.microsoft.com/office/drawing/2014/main" xmlns="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26" name="Tekst — symbol zastępczy 10">
            <a:extLst>
              <a:ext uri="{FF2B5EF4-FFF2-40B4-BE49-F238E27FC236}">
                <a16:creationId xmlns:a16="http://schemas.microsoft.com/office/drawing/2014/main" xmlns="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Rok</a:t>
            </a:r>
          </a:p>
        </p:txBody>
      </p:sp>
      <p:sp>
        <p:nvSpPr>
          <p:cNvPr id="28" name="Tekst — symbol zastępczy 10">
            <a:extLst>
              <a:ext uri="{FF2B5EF4-FFF2-40B4-BE49-F238E27FC236}">
                <a16:creationId xmlns:a16="http://schemas.microsoft.com/office/drawing/2014/main" xmlns="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30" name="Tekst — symbol zastępczy 10">
            <a:extLst>
              <a:ext uri="{FF2B5EF4-FFF2-40B4-BE49-F238E27FC236}">
                <a16:creationId xmlns:a16="http://schemas.microsoft.com/office/drawing/2014/main" xmlns="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31" name="Tekst — symbol zastępczy 10">
            <a:extLst>
              <a:ext uri="{FF2B5EF4-FFF2-40B4-BE49-F238E27FC236}">
                <a16:creationId xmlns:a16="http://schemas.microsoft.com/office/drawing/2014/main" xmlns="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32" name="Tekst — symbol zastępczy 10">
            <a:extLst>
              <a:ext uri="{FF2B5EF4-FFF2-40B4-BE49-F238E27FC236}">
                <a16:creationId xmlns:a16="http://schemas.microsoft.com/office/drawing/2014/main" xmlns="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33" name="Tekst — symbol zastępczy 10">
            <a:extLst>
              <a:ext uri="{FF2B5EF4-FFF2-40B4-BE49-F238E27FC236}">
                <a16:creationId xmlns:a16="http://schemas.microsoft.com/office/drawing/2014/main" xmlns="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34" name="Tekst — symbol zastępczy 10">
            <a:extLst>
              <a:ext uri="{FF2B5EF4-FFF2-40B4-BE49-F238E27FC236}">
                <a16:creationId xmlns:a16="http://schemas.microsoft.com/office/drawing/2014/main" xmlns="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35" name="Tekst — symbol zastępczy 10">
            <a:extLst>
              <a:ext uri="{FF2B5EF4-FFF2-40B4-BE49-F238E27FC236}">
                <a16:creationId xmlns:a16="http://schemas.microsoft.com/office/drawing/2014/main" xmlns="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36" name="Tekst — symbol zastępczy 10">
            <a:extLst>
              <a:ext uri="{FF2B5EF4-FFF2-40B4-BE49-F238E27FC236}">
                <a16:creationId xmlns:a16="http://schemas.microsoft.com/office/drawing/2014/main" xmlns="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37" name="Tekst — symbol zastępczy 10">
            <a:extLst>
              <a:ext uri="{FF2B5EF4-FFF2-40B4-BE49-F238E27FC236}">
                <a16:creationId xmlns:a16="http://schemas.microsoft.com/office/drawing/2014/main" xmlns="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38" name="Tekst — symbol zastępczy 10">
            <a:extLst>
              <a:ext uri="{FF2B5EF4-FFF2-40B4-BE49-F238E27FC236}">
                <a16:creationId xmlns:a16="http://schemas.microsoft.com/office/drawing/2014/main" xmlns="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39" name="Tekst — symbol zastępczy 10">
            <a:extLst>
              <a:ext uri="{FF2B5EF4-FFF2-40B4-BE49-F238E27FC236}">
                <a16:creationId xmlns:a16="http://schemas.microsoft.com/office/drawing/2014/main" xmlns="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40" name="Tekst — symbol zastępczy 10">
            <a:extLst>
              <a:ext uri="{FF2B5EF4-FFF2-40B4-BE49-F238E27FC236}">
                <a16:creationId xmlns:a16="http://schemas.microsoft.com/office/drawing/2014/main" xmlns="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41" name="Tekst — symbol zastępczy 10">
            <a:extLst>
              <a:ext uri="{FF2B5EF4-FFF2-40B4-BE49-F238E27FC236}">
                <a16:creationId xmlns:a16="http://schemas.microsoft.com/office/drawing/2014/main" xmlns="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42" name="Tekst — symbol zastępczy 10">
            <a:extLst>
              <a:ext uri="{FF2B5EF4-FFF2-40B4-BE49-F238E27FC236}">
                <a16:creationId xmlns:a16="http://schemas.microsoft.com/office/drawing/2014/main" xmlns="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43" name="Tekst — symbol zastępczy 10">
            <a:extLst>
              <a:ext uri="{FF2B5EF4-FFF2-40B4-BE49-F238E27FC236}">
                <a16:creationId xmlns:a16="http://schemas.microsoft.com/office/drawing/2014/main" xmlns="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44" name="Tekst — symbol zastępczy 10">
            <a:extLst>
              <a:ext uri="{FF2B5EF4-FFF2-40B4-BE49-F238E27FC236}">
                <a16:creationId xmlns:a16="http://schemas.microsoft.com/office/drawing/2014/main" xmlns="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45" name="Tekst — symbol zastępczy 10">
            <a:extLst>
              <a:ext uri="{FF2B5EF4-FFF2-40B4-BE49-F238E27FC236}">
                <a16:creationId xmlns:a16="http://schemas.microsoft.com/office/drawing/2014/main" xmlns="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46" name="Tekst — symbol zastępczy 10">
            <a:extLst>
              <a:ext uri="{FF2B5EF4-FFF2-40B4-BE49-F238E27FC236}">
                <a16:creationId xmlns:a16="http://schemas.microsoft.com/office/drawing/2014/main" xmlns="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47" name="Tekst — symbol zastępczy 10">
            <a:extLst>
              <a:ext uri="{FF2B5EF4-FFF2-40B4-BE49-F238E27FC236}">
                <a16:creationId xmlns:a16="http://schemas.microsoft.com/office/drawing/2014/main" xmlns="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48" name="Tekst — symbol zastępczy 10">
            <a:extLst>
              <a:ext uri="{FF2B5EF4-FFF2-40B4-BE49-F238E27FC236}">
                <a16:creationId xmlns:a16="http://schemas.microsoft.com/office/drawing/2014/main" xmlns="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MM</a:t>
            </a:r>
          </a:p>
        </p:txBody>
      </p:sp>
      <p:sp>
        <p:nvSpPr>
          <p:cNvPr id="49" name="Tekst — symbol zastępczy 3">
            <a:extLst>
              <a:ext uri="{FF2B5EF4-FFF2-40B4-BE49-F238E27FC236}">
                <a16:creationId xmlns:a16="http://schemas.microsoft.com/office/drawing/2014/main" xmlns="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Tytuł elementu</a:t>
            </a:r>
          </a:p>
        </p:txBody>
      </p:sp>
      <p:sp>
        <p:nvSpPr>
          <p:cNvPr id="50" name="Tekst — symbol zastępczy 36">
            <a:extLst>
              <a:ext uri="{FF2B5EF4-FFF2-40B4-BE49-F238E27FC236}">
                <a16:creationId xmlns:a16="http://schemas.microsoft.com/office/drawing/2014/main" xmlns="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l-PL" dirty="0"/>
              <a:t>Miesiąc, rok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  <p:transition advClick="0" advTm="8000">
    <p:cover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spół — 3 członkó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 rtl="0"/>
              <a:t>‹#›</a:t>
            </a:fld>
            <a:endParaRPr lang="pl-PL" dirty="0"/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945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pl-PL" dirty="0"/>
              <a:t>Stanowisko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887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pl-PL" dirty="0"/>
              <a:t>Stanowisko</a:t>
            </a:r>
          </a:p>
        </p:txBody>
      </p:sp>
      <p:sp>
        <p:nvSpPr>
          <p:cNvPr id="15" name="Tekst — symbol zastępczy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07829" y="3991240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pl-PL" dirty="0"/>
              <a:t>Stanowisko</a:t>
            </a:r>
          </a:p>
        </p:txBody>
      </p:sp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3945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/>
              <a:t>Imię i nazwisko</a:t>
            </a:r>
          </a:p>
        </p:txBody>
      </p:sp>
      <p:sp>
        <p:nvSpPr>
          <p:cNvPr id="12" name="Tekst — symbol zastępczy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5887" y="3424428"/>
            <a:ext cx="1964171" cy="504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/>
              <a:t>Imię i nazwisko</a:t>
            </a:r>
          </a:p>
        </p:txBody>
      </p:sp>
      <p:sp>
        <p:nvSpPr>
          <p:cNvPr id="16" name="Tekst — symbol zastępczy 15">
            <a:extLst>
              <a:ext uri="{FF2B5EF4-FFF2-40B4-BE49-F238E27FC236}">
                <a16:creationId xmlns:a16="http://schemas.microsoft.com/office/drawing/2014/main" xmlns="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7830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/>
              <a:t>Imię i nazwisko</a:t>
            </a:r>
          </a:p>
        </p:txBody>
      </p:sp>
      <p:sp>
        <p:nvSpPr>
          <p:cNvPr id="24" name="Obraz — symbol zastępczy 22">
            <a:extLst>
              <a:ext uri="{FF2B5EF4-FFF2-40B4-BE49-F238E27FC236}">
                <a16:creationId xmlns:a16="http://schemas.microsoft.com/office/drawing/2014/main" xmlns="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1800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5" name="Obraz — symbol zastępczy 22">
            <a:extLst>
              <a:ext uri="{FF2B5EF4-FFF2-40B4-BE49-F238E27FC236}">
                <a16:creationId xmlns:a16="http://schemas.microsoft.com/office/drawing/2014/main" xmlns="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83742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6" name="Obraz — symbol zastępczy 22">
            <a:extLst>
              <a:ext uri="{FF2B5EF4-FFF2-40B4-BE49-F238E27FC236}">
                <a16:creationId xmlns:a16="http://schemas.microsoft.com/office/drawing/2014/main" xmlns="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35683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xmlns="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Nagłówek podrzędny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xmlns="" id="{B47CA876-2153-4136-850D-EE098BDC2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3945" y="4311393"/>
            <a:ext cx="1964172" cy="113030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Krótki życiorys</a:t>
            </a:r>
          </a:p>
        </p:txBody>
      </p:sp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xmlns="" id="{969B21C2-C689-49C2-B45F-14C5C53A5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55887" y="4311393"/>
            <a:ext cx="1963737" cy="11303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pl-PL" dirty="0"/>
              <a:t>Krótki życiorys</a:t>
            </a:r>
          </a:p>
        </p:txBody>
      </p:sp>
      <p:sp>
        <p:nvSpPr>
          <p:cNvPr id="17" name="Tekst — symbol zastępczy 16">
            <a:extLst>
              <a:ext uri="{FF2B5EF4-FFF2-40B4-BE49-F238E27FC236}">
                <a16:creationId xmlns:a16="http://schemas.microsoft.com/office/drawing/2014/main" xmlns="" id="{E33D8E11-F7FD-4AD9-BEC6-78C6500F81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07829" y="4311393"/>
            <a:ext cx="1981200" cy="113823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pl-PL" dirty="0"/>
              <a:t>Krótki życiorys</a:t>
            </a:r>
          </a:p>
        </p:txBody>
      </p:sp>
    </p:spTree>
    <p:extLst>
      <p:ext uri="{BB962C8B-B14F-4D97-AF65-F5344CB8AC3E}">
        <p14:creationId xmlns:p14="http://schemas.microsoft.com/office/powerpoint/2010/main" val="3624119938"/>
      </p:ext>
    </p:extLst>
  </p:cSld>
  <p:clrMapOvr>
    <a:masterClrMapping/>
  </p:clrMapOvr>
  <p:transition advClick="0" advTm="8000">
    <p:cover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spół — 6 członkó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 rtl="0"/>
              <a:t>‹#›</a:t>
            </a:fld>
            <a:endParaRPr lang="pl-PL" dirty="0"/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Stanowisko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Stanowisko</a:t>
            </a:r>
          </a:p>
        </p:txBody>
      </p:sp>
      <p:sp>
        <p:nvSpPr>
          <p:cNvPr id="15" name="Tekst — symbol zastępczy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Stanowisko</a:t>
            </a:r>
          </a:p>
        </p:txBody>
      </p:sp>
      <p:sp>
        <p:nvSpPr>
          <p:cNvPr id="17" name="Tekst — symbol zastępczy 16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Stanowisko</a:t>
            </a:r>
          </a:p>
        </p:txBody>
      </p:sp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xmlns="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/>
              <a:t>Imię i nazwisko</a:t>
            </a:r>
          </a:p>
        </p:txBody>
      </p:sp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/>
              <a:t>Imię i nazwisko</a:t>
            </a:r>
          </a:p>
        </p:txBody>
      </p:sp>
      <p:sp>
        <p:nvSpPr>
          <p:cNvPr id="12" name="Tekst — symbol zastępczy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/>
              <a:t>Imię i nazwisko</a:t>
            </a:r>
          </a:p>
        </p:txBody>
      </p:sp>
      <p:sp>
        <p:nvSpPr>
          <p:cNvPr id="16" name="Tekst — symbol zastępczy 15">
            <a:extLst>
              <a:ext uri="{FF2B5EF4-FFF2-40B4-BE49-F238E27FC236}">
                <a16:creationId xmlns:a16="http://schemas.microsoft.com/office/drawing/2014/main" xmlns="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/>
              <a:t>Imię i nazwisko</a:t>
            </a:r>
          </a:p>
        </p:txBody>
      </p:sp>
      <p:sp>
        <p:nvSpPr>
          <p:cNvPr id="19" name="Tekst — symbol zastępczy 18">
            <a:extLst>
              <a:ext uri="{FF2B5EF4-FFF2-40B4-BE49-F238E27FC236}">
                <a16:creationId xmlns:a16="http://schemas.microsoft.com/office/drawing/2014/main" xmlns="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/>
              <a:t>Imię i nazwisko</a:t>
            </a:r>
          </a:p>
        </p:txBody>
      </p:sp>
      <p:sp>
        <p:nvSpPr>
          <p:cNvPr id="21" name="Tekst — symbol zastępczy 20">
            <a:extLst>
              <a:ext uri="{FF2B5EF4-FFF2-40B4-BE49-F238E27FC236}">
                <a16:creationId xmlns:a16="http://schemas.microsoft.com/office/drawing/2014/main" xmlns="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Stanowisko</a:t>
            </a:r>
          </a:p>
        </p:txBody>
      </p:sp>
      <p:sp>
        <p:nvSpPr>
          <p:cNvPr id="23" name="Obraz — symbol zastępczy 22">
            <a:extLst>
              <a:ext uri="{FF2B5EF4-FFF2-40B4-BE49-F238E27FC236}">
                <a16:creationId xmlns:a16="http://schemas.microsoft.com/office/drawing/2014/main" xmlns="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4" name="Obraz — symbol zastępczy 22">
            <a:extLst>
              <a:ext uri="{FF2B5EF4-FFF2-40B4-BE49-F238E27FC236}">
                <a16:creationId xmlns:a16="http://schemas.microsoft.com/office/drawing/2014/main" xmlns="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5" name="Obraz — symbol zastępczy 22">
            <a:extLst>
              <a:ext uri="{FF2B5EF4-FFF2-40B4-BE49-F238E27FC236}">
                <a16:creationId xmlns:a16="http://schemas.microsoft.com/office/drawing/2014/main" xmlns="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6" name="Obraz — symbol zastępczy 22">
            <a:extLst>
              <a:ext uri="{FF2B5EF4-FFF2-40B4-BE49-F238E27FC236}">
                <a16:creationId xmlns:a16="http://schemas.microsoft.com/office/drawing/2014/main" xmlns="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7" name="Obraz — symbol zastępczy 22">
            <a:extLst>
              <a:ext uri="{FF2B5EF4-FFF2-40B4-BE49-F238E27FC236}">
                <a16:creationId xmlns:a16="http://schemas.microsoft.com/office/drawing/2014/main" xmlns="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0" name="Obraz — symbol zastępczy 22">
            <a:extLst>
              <a:ext uri="{FF2B5EF4-FFF2-40B4-BE49-F238E27FC236}">
                <a16:creationId xmlns:a16="http://schemas.microsoft.com/office/drawing/2014/main" xmlns="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xmlns="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pl-PL" dirty="0"/>
              <a:t>Imię i nazwisko</a:t>
            </a:r>
          </a:p>
        </p:txBody>
      </p:sp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xmlns="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pl-PL" dirty="0"/>
              <a:t>Stanowisko</a:t>
            </a:r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  <p:transition advClick="0" advTm="8000">
    <p:cover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owolny kształt: Kształt 28">
            <a:extLst>
              <a:ext uri="{FF2B5EF4-FFF2-40B4-BE49-F238E27FC236}">
                <a16:creationId xmlns:a16="http://schemas.microsoft.com/office/drawing/2014/main" xmlns="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7" name="Dowolny kształt: Kształt 26">
            <a:extLst>
              <a:ext uri="{FF2B5EF4-FFF2-40B4-BE49-F238E27FC236}">
                <a16:creationId xmlns:a16="http://schemas.microsoft.com/office/drawing/2014/main" xmlns="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 rtl="0"/>
              <a:t>‹#›</a:t>
            </a:fld>
            <a:endParaRPr lang="pl-PL" dirty="0"/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xmlns="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9" name="Dowolny kształt: Kształt 18">
            <a:extLst>
              <a:ext uri="{FF2B5EF4-FFF2-40B4-BE49-F238E27FC236}">
                <a16:creationId xmlns:a16="http://schemas.microsoft.com/office/drawing/2014/main" xmlns="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xmlns="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0" name="Dowolny kształt: Kształt 19">
            <a:extLst>
              <a:ext uri="{FF2B5EF4-FFF2-40B4-BE49-F238E27FC236}">
                <a16:creationId xmlns:a16="http://schemas.microsoft.com/office/drawing/2014/main" xmlns="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4" name="Dowolny kształt: Kształt 23">
            <a:extLst>
              <a:ext uri="{FF2B5EF4-FFF2-40B4-BE49-F238E27FC236}">
                <a16:creationId xmlns:a16="http://schemas.microsoft.com/office/drawing/2014/main" xmlns="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3" name="Dowolny kształt: Kształt 22">
            <a:extLst>
              <a:ext uri="{FF2B5EF4-FFF2-40B4-BE49-F238E27FC236}">
                <a16:creationId xmlns:a16="http://schemas.microsoft.com/office/drawing/2014/main" xmlns="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3" name="Tekst — symbol zastępczy 8">
            <a:extLst>
              <a:ext uri="{FF2B5EF4-FFF2-40B4-BE49-F238E27FC236}">
                <a16:creationId xmlns:a16="http://schemas.microsoft.com/office/drawing/2014/main" xmlns="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dirty="0"/>
              <a:t>Nagłówek podrzędny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  <p:transition advClick="0" advTm="8000">
    <p:cover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olny kształt: Kształt 14">
            <a:extLst>
              <a:ext uri="{FF2B5EF4-FFF2-40B4-BE49-F238E27FC236}">
                <a16:creationId xmlns:a16="http://schemas.microsoft.com/office/drawing/2014/main" xmlns="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xmlns="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 rtl="0"/>
              <a:t>‹#›</a:t>
            </a:fld>
            <a:endParaRPr lang="pl-PL" dirty="0"/>
          </a:p>
        </p:txBody>
      </p:sp>
      <p:sp>
        <p:nvSpPr>
          <p:cNvPr id="24" name="Dowolny kształt: Kształt 23">
            <a:extLst>
              <a:ext uri="{FF2B5EF4-FFF2-40B4-BE49-F238E27FC236}">
                <a16:creationId xmlns:a16="http://schemas.microsoft.com/office/drawing/2014/main" xmlns="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2" name="Dowolny kształt: Kształt 21">
            <a:extLst>
              <a:ext uri="{FF2B5EF4-FFF2-40B4-BE49-F238E27FC236}">
                <a16:creationId xmlns:a16="http://schemas.microsoft.com/office/drawing/2014/main" xmlns="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5" name="Dowolny kształt: Kształt 24">
            <a:extLst>
              <a:ext uri="{FF2B5EF4-FFF2-40B4-BE49-F238E27FC236}">
                <a16:creationId xmlns:a16="http://schemas.microsoft.com/office/drawing/2014/main" xmlns="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6" name="Dowolny kształt: Kształt 25">
            <a:extLst>
              <a:ext uri="{FF2B5EF4-FFF2-40B4-BE49-F238E27FC236}">
                <a16:creationId xmlns:a16="http://schemas.microsoft.com/office/drawing/2014/main" xmlns="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0" name="Dowolny kształt: Kształt 29">
            <a:extLst>
              <a:ext uri="{FF2B5EF4-FFF2-40B4-BE49-F238E27FC236}">
                <a16:creationId xmlns:a16="http://schemas.microsoft.com/office/drawing/2014/main" xmlns="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  <p:transition advClick="0" advTm="8000">
    <p:cover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 bez grafi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  <p:transition advClick="0" advTm="8000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2" name="Obraz — symbol zastępczy 31">
            <a:extLst>
              <a:ext uri="{FF2B5EF4-FFF2-40B4-BE49-F238E27FC236}">
                <a16:creationId xmlns:a16="http://schemas.microsoft.com/office/drawing/2014/main" xmlns="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W tym miejscu wstaw lub przeciągnij i upuść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dirty="0"/>
              <a:t>Kliknij, aby edytować </a:t>
            </a:r>
            <a:br>
              <a:rPr lang="pl-PL" dirty="0"/>
            </a:br>
            <a:r>
              <a:rPr lang="pl-PL" dirty="0"/>
              <a:t>Styl wzorca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xmlns="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 rtl="0"/>
              <a:t>‹#›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  <p:transition advClick="0" advTm="8000">
    <p:cover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ziękujemy!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raz — symbol zastępczy 31">
            <a:extLst>
              <a:ext uri="{FF2B5EF4-FFF2-40B4-BE49-F238E27FC236}">
                <a16:creationId xmlns:a16="http://schemas.microsoft.com/office/drawing/2014/main" xmlns="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W tym miejscu wstaw lub przeciągnij i upuść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dirty="0"/>
              <a:t>Dziękujemy!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19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xmlns="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xmlns="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dirty="0"/>
              <a:t>Numer kontaktowy</a:t>
            </a:r>
          </a:p>
        </p:txBody>
      </p:sp>
      <p:sp>
        <p:nvSpPr>
          <p:cNvPr id="9" name="Tekst — symbol zastępczy 5">
            <a:extLst>
              <a:ext uri="{FF2B5EF4-FFF2-40B4-BE49-F238E27FC236}">
                <a16:creationId xmlns:a16="http://schemas.microsoft.com/office/drawing/2014/main" xmlns="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dirty="0"/>
              <a:t>Adres e-mail lub nick w sieci społecznościowej</a:t>
            </a:r>
          </a:p>
        </p:txBody>
      </p:sp>
      <p:sp>
        <p:nvSpPr>
          <p:cNvPr id="8" name="Obraz — symbol zastępczy 5">
            <a:extLst>
              <a:ext uri="{FF2B5EF4-FFF2-40B4-BE49-F238E27FC236}">
                <a16:creationId xmlns:a16="http://schemas.microsoft.com/office/drawing/2014/main" xmlns="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dirty="0"/>
              <a:t>Logo</a:t>
            </a:r>
          </a:p>
        </p:txBody>
      </p:sp>
      <p:sp>
        <p:nvSpPr>
          <p:cNvPr id="10" name="Tekst — symbol zastępczy 5">
            <a:extLst>
              <a:ext uri="{FF2B5EF4-FFF2-40B4-BE49-F238E27FC236}">
                <a16:creationId xmlns:a16="http://schemas.microsoft.com/office/drawing/2014/main" xmlns="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dirty="0"/>
              <a:t>Adres witryny internetowej</a:t>
            </a:r>
          </a:p>
        </p:txBody>
      </p:sp>
    </p:spTree>
    <p:extLst>
      <p:ext uri="{BB962C8B-B14F-4D97-AF65-F5344CB8AC3E}">
        <p14:creationId xmlns:p14="http://schemas.microsoft.com/office/powerpoint/2010/main" val="3475950605"/>
      </p:ext>
    </p:extLst>
  </p:cSld>
  <p:clrMapOvr>
    <a:masterClrMapping/>
  </p:clrMapOvr>
  <p:transition advClick="0" advTm="8000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ży obraz i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dirty="0"/>
              <a:t>Kliknij, aby edytować </a:t>
            </a:r>
            <a:br>
              <a:rPr lang="pl-PL" dirty="0"/>
            </a:br>
            <a:r>
              <a:rPr lang="pl-PL" dirty="0"/>
              <a:t>Styl wzorca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xmlns="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 rtl="0"/>
              <a:t>‹#›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Obraz — symbol zastępczy 31">
            <a:extLst>
              <a:ext uri="{FF2B5EF4-FFF2-40B4-BE49-F238E27FC236}">
                <a16:creationId xmlns:a16="http://schemas.microsoft.com/office/drawing/2014/main" xmlns="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dirty="0"/>
              <a:t>W tym miejscu wstaw lub przeciągnij i upuść obraz</a:t>
            </a:r>
          </a:p>
        </p:txBody>
      </p:sp>
      <p:sp>
        <p:nvSpPr>
          <p:cNvPr id="16" name="Zawartość — symbol zastępczy 2">
            <a:extLst>
              <a:ext uri="{FF2B5EF4-FFF2-40B4-BE49-F238E27FC236}">
                <a16:creationId xmlns:a16="http://schemas.microsoft.com/office/drawing/2014/main" xmlns="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  <p:transition advClick="0" advTm="8000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 rtl="0"/>
              <a:t>‹#›</a:t>
            </a:fld>
            <a:endParaRPr lang="pl-PL" dirty="0"/>
          </a:p>
        </p:txBody>
      </p:sp>
      <p:sp>
        <p:nvSpPr>
          <p:cNvPr id="24" name="Dowolny kształt: Kształt 23">
            <a:extLst>
              <a:ext uri="{FF2B5EF4-FFF2-40B4-BE49-F238E27FC236}">
                <a16:creationId xmlns:a16="http://schemas.microsoft.com/office/drawing/2014/main" xmlns="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5" name="Dowolny kształt: Kształt 24">
            <a:extLst>
              <a:ext uri="{FF2B5EF4-FFF2-40B4-BE49-F238E27FC236}">
                <a16:creationId xmlns:a16="http://schemas.microsoft.com/office/drawing/2014/main" xmlns="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6" name="Dowolny kształt: Kształt 25">
            <a:extLst>
              <a:ext uri="{FF2B5EF4-FFF2-40B4-BE49-F238E27FC236}">
                <a16:creationId xmlns:a16="http://schemas.microsoft.com/office/drawing/2014/main" xmlns="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7" name="Dowolny kształt: Kształt 26">
            <a:extLst>
              <a:ext uri="{FF2B5EF4-FFF2-40B4-BE49-F238E27FC236}">
                <a16:creationId xmlns:a16="http://schemas.microsoft.com/office/drawing/2014/main" xmlns="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8" name="Dowolny kształt: Kształt 27">
            <a:extLst>
              <a:ext uri="{FF2B5EF4-FFF2-40B4-BE49-F238E27FC236}">
                <a16:creationId xmlns:a16="http://schemas.microsoft.com/office/drawing/2014/main" xmlns="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9" name="Dowolny kształt: Kształt 28">
            <a:extLst>
              <a:ext uri="{FF2B5EF4-FFF2-40B4-BE49-F238E27FC236}">
                <a16:creationId xmlns:a16="http://schemas.microsoft.com/office/drawing/2014/main" xmlns="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0" name="Dowolny kształt: Kształt 29">
            <a:extLst>
              <a:ext uri="{FF2B5EF4-FFF2-40B4-BE49-F238E27FC236}">
                <a16:creationId xmlns:a16="http://schemas.microsoft.com/office/drawing/2014/main" xmlns="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1" name="Dowolny kształt: Kształt 30">
            <a:extLst>
              <a:ext uri="{FF2B5EF4-FFF2-40B4-BE49-F238E27FC236}">
                <a16:creationId xmlns:a16="http://schemas.microsoft.com/office/drawing/2014/main" xmlns="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2" name="Dowolny kształt: Kształt 31">
            <a:extLst>
              <a:ext uri="{FF2B5EF4-FFF2-40B4-BE49-F238E27FC236}">
                <a16:creationId xmlns:a16="http://schemas.microsoft.com/office/drawing/2014/main" xmlns="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3" name="Dowolny kształt: Kształt 32">
            <a:extLst>
              <a:ext uri="{FF2B5EF4-FFF2-40B4-BE49-F238E27FC236}">
                <a16:creationId xmlns:a16="http://schemas.microsoft.com/office/drawing/2014/main" xmlns="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4" name="Dowolny kształt: Kształt 33">
            <a:extLst>
              <a:ext uri="{FF2B5EF4-FFF2-40B4-BE49-F238E27FC236}">
                <a16:creationId xmlns:a16="http://schemas.microsoft.com/office/drawing/2014/main" xmlns="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5" name="Dowolny kształt: Kształt 34">
            <a:extLst>
              <a:ext uri="{FF2B5EF4-FFF2-40B4-BE49-F238E27FC236}">
                <a16:creationId xmlns:a16="http://schemas.microsoft.com/office/drawing/2014/main" xmlns="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6" name="Dowolny kształt: Kształt 35">
            <a:extLst>
              <a:ext uri="{FF2B5EF4-FFF2-40B4-BE49-F238E27FC236}">
                <a16:creationId xmlns:a16="http://schemas.microsoft.com/office/drawing/2014/main" xmlns="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7" name="Dowolny kształt: Kształt 36">
            <a:extLst>
              <a:ext uri="{FF2B5EF4-FFF2-40B4-BE49-F238E27FC236}">
                <a16:creationId xmlns:a16="http://schemas.microsoft.com/office/drawing/2014/main" xmlns="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  <p:transition advClick="0" advTm="8000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xmlns="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xmlns="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 rtl="0"/>
              <a:t>‹#›</a:t>
            </a:fld>
            <a:endParaRPr lang="pl-PL" dirty="0"/>
          </a:p>
        </p:txBody>
      </p:sp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  <p:transition advClick="0" advTm="8000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 rtl="0"/>
              <a:t>‹#›</a:t>
            </a:fld>
            <a:endParaRPr lang="pl-PL" dirty="0"/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  <p:transition advClick="0" advTm="8000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l-PL" smtClean="0"/>
              <a:pPr rtl="0"/>
              <a:t>‹#›</a:t>
            </a:fld>
            <a:endParaRPr lang="pl-PL" dirty="0"/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5" name="Tekst — symbol zastępczy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17" name="Tekst — symbol zastępczy 16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  <p:transition advClick="0" advTm="8000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x punktory w postaci obrazu z le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wal 19">
            <a:extLst>
              <a:ext uri="{FF2B5EF4-FFF2-40B4-BE49-F238E27FC236}">
                <a16:creationId xmlns:a16="http://schemas.microsoft.com/office/drawing/2014/main" xmlns="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xmlns="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6" name="Owal 25">
            <a:extLst>
              <a:ext uri="{FF2B5EF4-FFF2-40B4-BE49-F238E27FC236}">
                <a16:creationId xmlns:a16="http://schemas.microsoft.com/office/drawing/2014/main" xmlns="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7" name="Obraz — symbol zastępczy 3">
            <a:extLst>
              <a:ext uri="{FF2B5EF4-FFF2-40B4-BE49-F238E27FC236}">
                <a16:creationId xmlns:a16="http://schemas.microsoft.com/office/drawing/2014/main" xmlns="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8" name="Obraz — symbol zastępczy 3">
            <a:extLst>
              <a:ext uri="{FF2B5EF4-FFF2-40B4-BE49-F238E27FC236}">
                <a16:creationId xmlns:a16="http://schemas.microsoft.com/office/drawing/2014/main" xmlns="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9" name="Obraz — symbol zastępczy 3">
            <a:extLst>
              <a:ext uri="{FF2B5EF4-FFF2-40B4-BE49-F238E27FC236}">
                <a16:creationId xmlns:a16="http://schemas.microsoft.com/office/drawing/2014/main" xmlns="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xmlns="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41" name="Obraz — symbol zastępczy 40">
            <a:extLst>
              <a:ext uri="{FF2B5EF4-FFF2-40B4-BE49-F238E27FC236}">
                <a16:creationId xmlns:a16="http://schemas.microsoft.com/office/drawing/2014/main" xmlns="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W tym miejscu wstaw lub przeciągnij i upuść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Opis punktu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Opis punktu</a:t>
            </a:r>
          </a:p>
        </p:txBody>
      </p:sp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xmlns="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/>
              <a:t>Punktor 1</a:t>
            </a:r>
          </a:p>
        </p:txBody>
      </p:sp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/>
              <a:t>Punktor 2</a:t>
            </a:r>
          </a:p>
        </p:txBody>
      </p:sp>
      <p:sp>
        <p:nvSpPr>
          <p:cNvPr id="12" name="Tekst — symbol zastępczy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/>
              <a:t>Punktor 3</a:t>
            </a:r>
          </a:p>
        </p:txBody>
      </p:sp>
      <p:sp>
        <p:nvSpPr>
          <p:cNvPr id="21" name="Tekst — symbol zastępczy 20">
            <a:extLst>
              <a:ext uri="{FF2B5EF4-FFF2-40B4-BE49-F238E27FC236}">
                <a16:creationId xmlns:a16="http://schemas.microsoft.com/office/drawing/2014/main" xmlns="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pl-PL" dirty="0"/>
              <a:t>Opis punktu</a:t>
            </a:r>
          </a:p>
        </p:txBody>
      </p:sp>
      <p:sp>
        <p:nvSpPr>
          <p:cNvPr id="51" name="Ośmiokąt 50">
            <a:extLst>
              <a:ext uri="{FF2B5EF4-FFF2-40B4-BE49-F238E27FC236}">
                <a16:creationId xmlns:a16="http://schemas.microsoft.com/office/drawing/2014/main" xmlns="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52" name="Owal 51">
            <a:extLst>
              <a:ext uri="{FF2B5EF4-FFF2-40B4-BE49-F238E27FC236}">
                <a16:creationId xmlns:a16="http://schemas.microsoft.com/office/drawing/2014/main" xmlns="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53" name="Owal 52">
            <a:extLst>
              <a:ext uri="{FF2B5EF4-FFF2-40B4-BE49-F238E27FC236}">
                <a16:creationId xmlns:a16="http://schemas.microsoft.com/office/drawing/2014/main" xmlns="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54" name="Owal 53">
            <a:extLst>
              <a:ext uri="{FF2B5EF4-FFF2-40B4-BE49-F238E27FC236}">
                <a16:creationId xmlns:a16="http://schemas.microsoft.com/office/drawing/2014/main" xmlns="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55" name="Numer slajdu — symbol zastępczy 54">
            <a:extLst>
              <a:ext uri="{FF2B5EF4-FFF2-40B4-BE49-F238E27FC236}">
                <a16:creationId xmlns:a16="http://schemas.microsoft.com/office/drawing/2014/main" xmlns="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4313262"/>
      </p:ext>
    </p:extLst>
  </p:cSld>
  <p:clrMapOvr>
    <a:masterClrMapping/>
  </p:clrMapOvr>
  <p:transition advClick="0" advTm="8000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 x punktory w postaci obrazu z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wal 34">
            <a:extLst>
              <a:ext uri="{FF2B5EF4-FFF2-40B4-BE49-F238E27FC236}">
                <a16:creationId xmlns:a16="http://schemas.microsoft.com/office/drawing/2014/main" xmlns="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xmlns="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34" name="Owal 33">
            <a:extLst>
              <a:ext uri="{FF2B5EF4-FFF2-40B4-BE49-F238E27FC236}">
                <a16:creationId xmlns:a16="http://schemas.microsoft.com/office/drawing/2014/main" xmlns="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xmlns="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0" name="Obraz — symbol zastępczy 19">
            <a:extLst>
              <a:ext uri="{FF2B5EF4-FFF2-40B4-BE49-F238E27FC236}">
                <a16:creationId xmlns:a16="http://schemas.microsoft.com/office/drawing/2014/main" xmlns="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W tym miejscu wstaw lub przeciągnij i upuść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pl-PL" dirty="0"/>
              <a:t>Opis punktu</a:t>
            </a:r>
          </a:p>
        </p:txBody>
      </p:sp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pl-PL" dirty="0"/>
              <a:t>Opis punktu</a:t>
            </a:r>
          </a:p>
        </p:txBody>
      </p:sp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xmlns="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/>
              <a:t>Punktor 1</a:t>
            </a:r>
          </a:p>
        </p:txBody>
      </p:sp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xmlns="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/>
              <a:t>Punktor 2</a:t>
            </a:r>
          </a:p>
        </p:txBody>
      </p:sp>
      <p:sp>
        <p:nvSpPr>
          <p:cNvPr id="12" name="Tekst — symbol zastępczy 11">
            <a:extLst>
              <a:ext uri="{FF2B5EF4-FFF2-40B4-BE49-F238E27FC236}">
                <a16:creationId xmlns:a16="http://schemas.microsoft.com/office/drawing/2014/main" xmlns="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dirty="0"/>
              <a:t>Punktor 3</a:t>
            </a:r>
          </a:p>
        </p:txBody>
      </p:sp>
      <p:sp>
        <p:nvSpPr>
          <p:cNvPr id="21" name="Tekst — symbol zastępczy 20">
            <a:extLst>
              <a:ext uri="{FF2B5EF4-FFF2-40B4-BE49-F238E27FC236}">
                <a16:creationId xmlns:a16="http://schemas.microsoft.com/office/drawing/2014/main" xmlns="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pl-PL" dirty="0"/>
              <a:t>Opis punktu</a:t>
            </a:r>
          </a:p>
        </p:txBody>
      </p:sp>
      <p:sp>
        <p:nvSpPr>
          <p:cNvPr id="51" name="Ośmiokąt 50">
            <a:extLst>
              <a:ext uri="{FF2B5EF4-FFF2-40B4-BE49-F238E27FC236}">
                <a16:creationId xmlns:a16="http://schemas.microsoft.com/office/drawing/2014/main" xmlns="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52" name="Owal 51">
            <a:extLst>
              <a:ext uri="{FF2B5EF4-FFF2-40B4-BE49-F238E27FC236}">
                <a16:creationId xmlns:a16="http://schemas.microsoft.com/office/drawing/2014/main" xmlns="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53" name="Owal 52">
            <a:extLst>
              <a:ext uri="{FF2B5EF4-FFF2-40B4-BE49-F238E27FC236}">
                <a16:creationId xmlns:a16="http://schemas.microsoft.com/office/drawing/2014/main" xmlns="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54" name="Owal 53">
            <a:extLst>
              <a:ext uri="{FF2B5EF4-FFF2-40B4-BE49-F238E27FC236}">
                <a16:creationId xmlns:a16="http://schemas.microsoft.com/office/drawing/2014/main" xmlns="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55" name="Numer slajdu — symbol zastępczy 54">
            <a:extLst>
              <a:ext uri="{FF2B5EF4-FFF2-40B4-BE49-F238E27FC236}">
                <a16:creationId xmlns:a16="http://schemas.microsoft.com/office/drawing/2014/main" xmlns="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smtClean="0"/>
              <a:pPr rtl="0"/>
              <a:t>‹#›</a:t>
            </a:fld>
            <a:endParaRPr lang="pl-PL" dirty="0"/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xmlns="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Dowolny kształt: Kształt 13">
              <a:extLst>
                <a:ext uri="{FF2B5EF4-FFF2-40B4-BE49-F238E27FC236}">
                  <a16:creationId xmlns:a16="http://schemas.microsoft.com/office/drawing/2014/main" xmlns="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xmlns="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28" name="Dowolny kształt: Kształt 17">
              <a:extLst>
                <a:ext uri="{FF2B5EF4-FFF2-40B4-BE49-F238E27FC236}">
                  <a16:creationId xmlns:a16="http://schemas.microsoft.com/office/drawing/2014/main" xmlns="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29" name="Dowolny kształt: Kształt 19">
              <a:extLst>
                <a:ext uri="{FF2B5EF4-FFF2-40B4-BE49-F238E27FC236}">
                  <a16:creationId xmlns:a16="http://schemas.microsoft.com/office/drawing/2014/main" xmlns="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30" name="Dowolny kształt: Kształt 23">
              <a:extLst>
                <a:ext uri="{FF2B5EF4-FFF2-40B4-BE49-F238E27FC236}">
                  <a16:creationId xmlns:a16="http://schemas.microsoft.com/office/drawing/2014/main" xmlns="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xmlns="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32" name="Dowolny kształt: Kształt 28">
              <a:extLst>
                <a:ext uri="{FF2B5EF4-FFF2-40B4-BE49-F238E27FC236}">
                  <a16:creationId xmlns:a16="http://schemas.microsoft.com/office/drawing/2014/main" xmlns="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</p:grpSp>
      <p:sp>
        <p:nvSpPr>
          <p:cNvPr id="38" name="Obraz — symbol zastępczy 3">
            <a:extLst>
              <a:ext uri="{FF2B5EF4-FFF2-40B4-BE49-F238E27FC236}">
                <a16:creationId xmlns:a16="http://schemas.microsoft.com/office/drawing/2014/main" xmlns="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5874" y="4835817"/>
            <a:ext cx="691688" cy="69168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39" name="Obraz — symbol zastępczy 3">
            <a:extLst>
              <a:ext uri="{FF2B5EF4-FFF2-40B4-BE49-F238E27FC236}">
                <a16:creationId xmlns:a16="http://schemas.microsoft.com/office/drawing/2014/main" xmlns="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05874" y="3271181"/>
            <a:ext cx="691688" cy="69168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0" name="Obraz — symbol zastępczy 3">
            <a:extLst>
              <a:ext uri="{FF2B5EF4-FFF2-40B4-BE49-F238E27FC236}">
                <a16:creationId xmlns:a16="http://schemas.microsoft.com/office/drawing/2014/main" xmlns="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05874" y="1706545"/>
            <a:ext cx="691688" cy="69168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1915802"/>
      </p:ext>
    </p:extLst>
  </p:cSld>
  <p:clrMapOvr>
    <a:masterClrMapping/>
  </p:clrMapOvr>
  <p:transition advClick="0" advTm="8000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śmiokąt 6">
            <a:extLst>
              <a:ext uri="{FF2B5EF4-FFF2-40B4-BE49-F238E27FC236}">
                <a16:creationId xmlns:a16="http://schemas.microsoft.com/office/drawing/2014/main" xmlns="" id="{12B87281-2FCA-44C5-BFC9-FD653787EFC4}"/>
              </a:ext>
            </a:extLst>
          </p:cNvPr>
          <p:cNvSpPr/>
          <p:nvPr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— symbol zastępczy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l-PL" dirty="0"/>
              <a:t>Edytuj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dirty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19B51A1E-902D-48AF-9020-955120F399B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xmlns="" id="{B66BF03E-F48E-4C0A-9078-07AC4DDF896A}"/>
              </a:ext>
            </a:extLst>
          </p:cNvPr>
          <p:cNvSpPr/>
          <p:nvPr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xmlns="" id="{9F827500-FC74-463C-9312-BC59104AEBD6}"/>
              </a:ext>
            </a:extLst>
          </p:cNvPr>
          <p:cNvSpPr/>
          <p:nvPr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110EE18F-610D-4230-BA82-4E5007401ADD}"/>
              </a:ext>
            </a:extLst>
          </p:cNvPr>
          <p:cNvSpPr txBox="1"/>
          <p:nvPr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pl-PL" sz="1200" dirty="0">
                <a:solidFill>
                  <a:schemeClr val="tx2"/>
                </a:solidFill>
                <a:latin typeface="Times New Roman" panose="02020603050405020304" pitchFamily="18" charset="0"/>
              </a:rPr>
              <a:t>Miejsce na logo lub nazwę</a:t>
            </a:r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xmlns="" id="{2AF375EA-F235-4EAA-A52F-D6BF0D6EDDCA}"/>
              </a:ext>
            </a:extLst>
          </p:cNvPr>
          <p:cNvSpPr/>
          <p:nvPr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xmlns="" id="{7E3C8C5B-6356-4B7C-887C-A436D7DB4059}"/>
              </a:ext>
            </a:extLst>
          </p:cNvPr>
          <p:cNvSpPr/>
          <p:nvPr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xmlns="" id="{13120C00-0FF6-411F-B2D6-C625ED6BD241}"/>
              </a:ext>
            </a:extLst>
          </p:cNvPr>
          <p:cNvSpPr/>
          <p:nvPr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2D142C1D-78E5-4AD5-BEF3-C015D6E3FEBD}"/>
              </a:ext>
            </a:extLst>
          </p:cNvPr>
          <p:cNvSpPr/>
          <p:nvPr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xmlns="" id="{300D9306-2240-47FF-AA2F-DC7C26A008A4}"/>
              </a:ext>
            </a:extLst>
          </p:cNvPr>
          <p:cNvSpPr/>
          <p:nvPr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84" r:id="rId8"/>
    <p:sldLayoutId id="2147483683" r:id="rId9"/>
    <p:sldLayoutId id="2147483668" r:id="rId10"/>
    <p:sldLayoutId id="2147483670" r:id="rId11"/>
    <p:sldLayoutId id="2147483653" r:id="rId12"/>
    <p:sldLayoutId id="2147483673" r:id="rId13"/>
    <p:sldLayoutId id="2147483674" r:id="rId14"/>
    <p:sldLayoutId id="2147483676" r:id="rId15"/>
    <p:sldLayoutId id="2147483677" r:id="rId16"/>
    <p:sldLayoutId id="2147483654" r:id="rId17"/>
    <p:sldLayoutId id="2147483660" r:id="rId18"/>
    <p:sldLayoutId id="2147483661" r:id="rId19"/>
    <p:sldLayoutId id="2147483678" r:id="rId20"/>
  </p:sldLayoutIdLst>
  <p:transition advClick="0" advTm="8000">
    <p:cover dir="ld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— symbol zastępczy 19" descr="Zbliżenie drzewa&#10;&#10;Opis wygenerowany z wysoką pewnością">
            <a:extLst>
              <a:ext uri="{FF2B5EF4-FFF2-40B4-BE49-F238E27FC236}">
                <a16:creationId xmlns:a16="http://schemas.microsoft.com/office/drawing/2014/main" xmlns="" id="{3072B96B-8E35-4D15-80A0-1DD4745F75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tretch>
            <a:fillRect/>
          </a:stretch>
        </p:blipFill>
        <p:spPr>
          <a:xfrm>
            <a:off x="1" y="2942"/>
            <a:ext cx="12191999" cy="6852115"/>
          </a:xfr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xmlns="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-PL" dirty="0"/>
              <a:t>NATIONAL PARK KRKA WATERFALLS</a:t>
            </a:r>
          </a:p>
        </p:txBody>
      </p:sp>
      <p:sp>
        <p:nvSpPr>
          <p:cNvPr id="7" name="Podtytuł 6">
            <a:extLst>
              <a:ext uri="{FF2B5EF4-FFF2-40B4-BE49-F238E27FC236}">
                <a16:creationId xmlns:a16="http://schemas.microsoft.com/office/drawing/2014/main" xmlns="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48675"/>
            <a:ext cx="6840000" cy="936000"/>
          </a:xfrm>
        </p:spPr>
        <p:txBody>
          <a:bodyPr rtlCol="0"/>
          <a:lstStyle/>
          <a:p>
            <a:pPr rtl="0"/>
            <a:r>
              <a:rPr lang="pl-PL" i="1" dirty="0"/>
              <a:t>Julia Misztal </a:t>
            </a:r>
            <a:r>
              <a:rPr lang="pl-PL" i="1" dirty="0" err="1"/>
              <a:t>presents</a:t>
            </a:r>
            <a:r>
              <a:rPr lang="pl-PL" i="1" dirty="0"/>
              <a:t>:</a:t>
            </a:r>
            <a:endParaRPr lang="pl-PL" dirty="0"/>
          </a:p>
        </p:txBody>
      </p:sp>
      <p:sp>
        <p:nvSpPr>
          <p:cNvPr id="47" name="Dowolny kształt: Kształt 46">
            <a:extLst>
              <a:ext uri="{FF2B5EF4-FFF2-40B4-BE49-F238E27FC236}">
                <a16:creationId xmlns:a16="http://schemas.microsoft.com/office/drawing/2014/main" xmlns="" id="{B6D0B8EE-8E06-4051-87BF-62C153F3FBBB}"/>
              </a:ext>
            </a:extLst>
          </p:cNvPr>
          <p:cNvSpPr/>
          <p:nvPr/>
        </p:nvSpPr>
        <p:spPr>
          <a:xfrm rot="4308689">
            <a:off x="5622462" y="817937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  <p:transition advClick="0" advTm="8000">
    <p:cover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— symbol zastępczy 13" descr="Obraz przedstawiający przyrodę&#10;&#10;Opis wygenerowany z wysoką pewnością">
            <a:extLst>
              <a:ext uri="{FF2B5EF4-FFF2-40B4-BE49-F238E27FC236}">
                <a16:creationId xmlns:a16="http://schemas.microsoft.com/office/drawing/2014/main" xmlns="" id="{2DD80BD6-4966-4B27-A63C-89B71D8967E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6087291" cy="3317965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04904"/>
            <a:ext cx="6087291" cy="888274"/>
          </a:xfrm>
        </p:spPr>
        <p:txBody>
          <a:bodyPr rtlCol="0"/>
          <a:lstStyle/>
          <a:p>
            <a:pPr algn="ctr" rtl="0"/>
            <a:r>
              <a:rPr lang="pl-PL" sz="2400" dirty="0">
                <a:latin typeface="Andalus" pitchFamily="18" charset="-78"/>
                <a:cs typeface="Andalus" pitchFamily="18" charset="-78"/>
              </a:rPr>
              <a:t>NATIONAL PARK  „KRKA”  WATERFALLS</a:t>
            </a:r>
          </a:p>
        </p:txBody>
      </p:sp>
      <p:pic>
        <p:nvPicPr>
          <p:cNvPr id="30" name="Symbol zastępczy zawartości 29" descr="mojeeeeee.jpg"/>
          <p:cNvPicPr>
            <a:picLocks noGrp="1" noChangeAspect="1"/>
          </p:cNvPicPr>
          <p:nvPr>
            <p:ph idx="15"/>
          </p:nvPr>
        </p:nvPicPr>
        <p:blipFill>
          <a:blip r:embed="rId4"/>
          <a:stretch>
            <a:fillRect/>
          </a:stretch>
        </p:blipFill>
        <p:spPr>
          <a:xfrm>
            <a:off x="0" y="4180115"/>
            <a:ext cx="6087291" cy="2677886"/>
          </a:xfrm>
        </p:spPr>
      </p:pic>
      <p:grpSp>
        <p:nvGrpSpPr>
          <p:cNvPr id="46" name="Grupa 45">
            <a:extLst>
              <a:ext uri="{FF2B5EF4-FFF2-40B4-BE49-F238E27FC236}">
                <a16:creationId xmlns:a16="http://schemas.microsoft.com/office/drawing/2014/main" xmlns="" id="{62DF6AE8-6133-4C1E-91DD-755705ACF0F1}"/>
              </a:ext>
            </a:extLst>
          </p:cNvPr>
          <p:cNvGrpSpPr/>
          <p:nvPr/>
        </p:nvGrpSpPr>
        <p:grpSpPr>
          <a:xfrm>
            <a:off x="10045040" y="282492"/>
            <a:ext cx="1850209" cy="1915995"/>
            <a:chOff x="9862160" y="831132"/>
            <a:chExt cx="1850209" cy="1915995"/>
          </a:xfrm>
        </p:grpSpPr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xmlns="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xmlns="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xmlns="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xmlns="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xmlns="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xmlns="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xmlns="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xmlns="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xmlns="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25" name="Dowolny kształt: Kształt 24">
              <a:extLst>
                <a:ext uri="{FF2B5EF4-FFF2-40B4-BE49-F238E27FC236}">
                  <a16:creationId xmlns:a16="http://schemas.microsoft.com/office/drawing/2014/main" xmlns="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26" name="Dowolny kształt: Kształt 25">
              <a:extLst>
                <a:ext uri="{FF2B5EF4-FFF2-40B4-BE49-F238E27FC236}">
                  <a16:creationId xmlns:a16="http://schemas.microsoft.com/office/drawing/2014/main" xmlns="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xmlns="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xmlns="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xmlns="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</p:grpSp>
      <p:sp>
        <p:nvSpPr>
          <p:cNvPr id="31" name="pole tekstowe 30"/>
          <p:cNvSpPr txBox="1"/>
          <p:nvPr/>
        </p:nvSpPr>
        <p:spPr>
          <a:xfrm>
            <a:off x="6374675" y="1802674"/>
            <a:ext cx="5503817" cy="35269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l-PL" sz="4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There</a:t>
            </a:r>
            <a:r>
              <a:rPr lang="pl-PL" sz="4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l-PL" sz="4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are</a:t>
            </a:r>
            <a:r>
              <a:rPr lang="pl-PL" sz="4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many </a:t>
            </a:r>
            <a:r>
              <a:rPr lang="pl-PL" sz="4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beautiful</a:t>
            </a:r>
            <a:r>
              <a:rPr lang="pl-PL" sz="4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l-PL" sz="4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places</a:t>
            </a:r>
            <a:r>
              <a:rPr lang="pl-PL" sz="4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l-PL" sz="4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in</a:t>
            </a:r>
            <a:r>
              <a:rPr lang="pl-PL" sz="4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l-PL" sz="4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the</a:t>
            </a:r>
            <a:r>
              <a:rPr lang="pl-PL" sz="4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l-PL" sz="4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world</a:t>
            </a:r>
            <a:r>
              <a:rPr lang="pl-PL" sz="4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. I want to show </a:t>
            </a:r>
            <a:r>
              <a:rPr lang="pl-PL" sz="4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you</a:t>
            </a:r>
            <a:r>
              <a:rPr lang="pl-PL" sz="4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l-PL" sz="4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the</a:t>
            </a:r>
            <a:r>
              <a:rPr lang="pl-PL" sz="4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most </a:t>
            </a:r>
            <a:r>
              <a:rPr lang="pl-PL" sz="4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beautiful</a:t>
            </a:r>
            <a:r>
              <a:rPr lang="pl-PL" sz="4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place </a:t>
            </a:r>
            <a:r>
              <a:rPr lang="pl-PL" sz="4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which</a:t>
            </a:r>
            <a:r>
              <a:rPr lang="pl-PL" sz="4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I </a:t>
            </a:r>
            <a:r>
              <a:rPr lang="pl-PL" sz="4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have</a:t>
            </a:r>
            <a:r>
              <a:rPr lang="pl-PL" sz="4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l-PL" sz="4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watched</a:t>
            </a:r>
            <a:r>
              <a:rPr lang="pl-PL" sz="4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l-PL" sz="4400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in</a:t>
            </a:r>
            <a:r>
              <a:rPr lang="pl-PL" sz="4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my life.</a:t>
            </a:r>
          </a:p>
        </p:txBody>
      </p:sp>
      <p:sp>
        <p:nvSpPr>
          <p:cNvPr id="32" name="pole tekstowe 31"/>
          <p:cNvSpPr txBox="1"/>
          <p:nvPr/>
        </p:nvSpPr>
        <p:spPr>
          <a:xfrm>
            <a:off x="6570617" y="1737360"/>
            <a:ext cx="5120640" cy="22076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pl-PL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6805749" y="548640"/>
            <a:ext cx="2717074" cy="8229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pl-PL" sz="2400" dirty="0" err="1">
                <a:solidFill>
                  <a:schemeClr val="bg1"/>
                </a:solidFill>
              </a:rPr>
              <a:t>These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err="1">
                <a:solidFill>
                  <a:schemeClr val="bg1"/>
                </a:solidFill>
              </a:rPr>
              <a:t>photos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err="1">
                <a:solidFill>
                  <a:schemeClr val="bg1"/>
                </a:solidFill>
              </a:rPr>
              <a:t>are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err="1">
                <a:solidFill>
                  <a:schemeClr val="bg1"/>
                </a:solidFill>
              </a:rPr>
              <a:t>taken</a:t>
            </a:r>
            <a:r>
              <a:rPr lang="pl-PL" sz="2400" dirty="0">
                <a:solidFill>
                  <a:schemeClr val="bg1"/>
                </a:solidFill>
              </a:rPr>
              <a:t> by me.</a:t>
            </a:r>
            <a:endParaRPr lang="pl-PL" sz="24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35" name="Łącznik prosty ze strzałką 34"/>
          <p:cNvCxnSpPr/>
          <p:nvPr/>
        </p:nvCxnSpPr>
        <p:spPr>
          <a:xfrm flipH="1">
            <a:off x="6139542" y="940526"/>
            <a:ext cx="653143" cy="2220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754523"/>
      </p:ext>
    </p:extLst>
  </p:cSld>
  <p:clrMapOvr>
    <a:masterClrMapping/>
  </p:clrMapOvr>
  <p:transition advClick="0" advTm="8000">
    <p:cover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— symbol zastępczy 7" descr="Obraz w lewym panelu">
            <a:extLst>
              <a:ext uri="{FF2B5EF4-FFF2-40B4-BE49-F238E27FC236}">
                <a16:creationId xmlns:a16="http://schemas.microsoft.com/office/drawing/2014/main" xmlns="" id="{ED8B39DD-303E-47F7-92C7-94E7D5FCB9F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6095999" cy="6858000"/>
          </a:xfr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xmlns="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86714"/>
            <a:ext cx="6096001" cy="6771286"/>
          </a:xfrm>
        </p:spPr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Podtytuł 6">
            <a:extLst>
              <a:ext uri="{FF2B5EF4-FFF2-40B4-BE49-F238E27FC236}">
                <a16:creationId xmlns:a16="http://schemas.microsoft.com/office/drawing/2014/main" xmlns="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2713" y="1396410"/>
            <a:ext cx="6009287" cy="1818422"/>
          </a:xfrm>
        </p:spPr>
        <p:txBody>
          <a:bodyPr rtlCol="0"/>
          <a:lstStyle/>
          <a:p>
            <a:pPr rtl="0"/>
            <a:r>
              <a:rPr lang="pl-PL" sz="3200" dirty="0" err="1">
                <a:latin typeface="Andalus" pitchFamily="18" charset="-78"/>
                <a:cs typeface="Andalus" pitchFamily="18" charset="-78"/>
              </a:rPr>
              <a:t>Two</a:t>
            </a:r>
            <a:r>
              <a:rPr lang="pl-PL" sz="32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3200" dirty="0" err="1">
                <a:latin typeface="Andalus" pitchFamily="18" charset="-78"/>
                <a:cs typeface="Andalus" pitchFamily="18" charset="-78"/>
              </a:rPr>
              <a:t>years</a:t>
            </a:r>
            <a:r>
              <a:rPr lang="pl-PL" sz="3200" dirty="0">
                <a:latin typeface="Andalus" pitchFamily="18" charset="-78"/>
                <a:cs typeface="Andalus" pitchFamily="18" charset="-78"/>
              </a:rPr>
              <a:t> ago I </a:t>
            </a:r>
            <a:r>
              <a:rPr lang="pl-PL" sz="3200" dirty="0" err="1">
                <a:latin typeface="Andalus" pitchFamily="18" charset="-78"/>
                <a:cs typeface="Andalus" pitchFamily="18" charset="-78"/>
              </a:rPr>
              <a:t>had</a:t>
            </a:r>
            <a:r>
              <a:rPr lang="pl-PL" sz="32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3200" dirty="0" err="1">
                <a:latin typeface="Andalus" pitchFamily="18" charset="-78"/>
                <a:cs typeface="Andalus" pitchFamily="18" charset="-78"/>
              </a:rPr>
              <a:t>oportunity</a:t>
            </a:r>
            <a:r>
              <a:rPr lang="pl-PL" sz="3200" dirty="0">
                <a:latin typeface="Andalus" pitchFamily="18" charset="-78"/>
                <a:cs typeface="Andalus" pitchFamily="18" charset="-78"/>
              </a:rPr>
              <a:t> to </a:t>
            </a:r>
            <a:r>
              <a:rPr lang="pl-PL" sz="3200" dirty="0" err="1">
                <a:latin typeface="Andalus" pitchFamily="18" charset="-78"/>
                <a:cs typeface="Andalus" pitchFamily="18" charset="-78"/>
              </a:rPr>
              <a:t>visit</a:t>
            </a:r>
            <a:r>
              <a:rPr lang="pl-PL" sz="3200" dirty="0">
                <a:latin typeface="Andalus" pitchFamily="18" charset="-78"/>
                <a:cs typeface="Andalus" pitchFamily="18" charset="-78"/>
              </a:rPr>
              <a:t> „</a:t>
            </a:r>
            <a:r>
              <a:rPr lang="pl-PL" sz="3200" dirty="0" err="1">
                <a:latin typeface="Andalus" pitchFamily="18" charset="-78"/>
                <a:cs typeface="Andalus" pitchFamily="18" charset="-78"/>
              </a:rPr>
              <a:t>Krka</a:t>
            </a:r>
            <a:r>
              <a:rPr lang="pl-PL" sz="3200" dirty="0">
                <a:latin typeface="Andalus" pitchFamily="18" charset="-78"/>
                <a:cs typeface="Andalus" pitchFamily="18" charset="-78"/>
              </a:rPr>
              <a:t> National Park” </a:t>
            </a:r>
            <a:r>
              <a:rPr lang="pl-PL" sz="3200" dirty="0" err="1">
                <a:latin typeface="Andalus" pitchFamily="18" charset="-78"/>
                <a:cs typeface="Andalus" pitchFamily="18" charset="-78"/>
              </a:rPr>
              <a:t>in</a:t>
            </a:r>
            <a:r>
              <a:rPr lang="pl-PL" sz="32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3200" dirty="0" err="1">
                <a:latin typeface="Andalus" pitchFamily="18" charset="-78"/>
                <a:cs typeface="Andalus" pitchFamily="18" charset="-78"/>
              </a:rPr>
              <a:t>Croatia</a:t>
            </a:r>
            <a:r>
              <a:rPr lang="pl-PL" sz="3200" dirty="0">
                <a:latin typeface="Andalus" pitchFamily="18" charset="-78"/>
                <a:cs typeface="Andalus" pitchFamily="18" charset="-78"/>
              </a:rPr>
              <a:t>.</a:t>
            </a:r>
          </a:p>
        </p:txBody>
      </p:sp>
      <p:grpSp>
        <p:nvGrpSpPr>
          <p:cNvPr id="60" name="Grupa 59">
            <a:extLst>
              <a:ext uri="{FF2B5EF4-FFF2-40B4-BE49-F238E27FC236}">
                <a16:creationId xmlns:a16="http://schemas.microsoft.com/office/drawing/2014/main" xmlns="" id="{502D7333-D43E-4F9D-B14F-59FA693F743A}"/>
              </a:ext>
            </a:extLst>
          </p:cNvPr>
          <p:cNvGrpSpPr/>
          <p:nvPr/>
        </p:nvGrpSpPr>
        <p:grpSpPr>
          <a:xfrm>
            <a:off x="6439738" y="195834"/>
            <a:ext cx="3081180" cy="3011457"/>
            <a:chOff x="8203224" y="-109"/>
            <a:chExt cx="3081180" cy="3011457"/>
          </a:xfrm>
        </p:grpSpPr>
        <p:sp>
          <p:nvSpPr>
            <p:cNvPr id="50" name="Dowolny kształt: Kształt 13">
              <a:extLst>
                <a:ext uri="{FF2B5EF4-FFF2-40B4-BE49-F238E27FC236}">
                  <a16:creationId xmlns:a16="http://schemas.microsoft.com/office/drawing/2014/main" xmlns="" id="{59FDA323-CBDE-41E6-924C-03E74A614CC9}"/>
                </a:ext>
              </a:extLst>
            </p:cNvPr>
            <p:cNvSpPr/>
            <p:nvPr/>
          </p:nvSpPr>
          <p:spPr>
            <a:xfrm rot="4308689">
              <a:off x="8775952" y="408682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51" name="Dowolny kształt: Kształt 50">
              <a:extLst>
                <a:ext uri="{FF2B5EF4-FFF2-40B4-BE49-F238E27FC236}">
                  <a16:creationId xmlns:a16="http://schemas.microsoft.com/office/drawing/2014/main" xmlns="" id="{9CE92FB3-8AD8-47EB-97CA-0ECDC09120D0}"/>
                </a:ext>
              </a:extLst>
            </p:cNvPr>
            <p:cNvSpPr/>
            <p:nvPr/>
          </p:nvSpPr>
          <p:spPr>
            <a:xfrm rot="13830869">
              <a:off x="9042191" y="2734930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52" name="Dowolny kształt: Kształt 17">
              <a:extLst>
                <a:ext uri="{FF2B5EF4-FFF2-40B4-BE49-F238E27FC236}">
                  <a16:creationId xmlns:a16="http://schemas.microsoft.com/office/drawing/2014/main" xmlns="" id="{4F13AF84-D580-486F-B6A7-DD766242180B}"/>
                </a:ext>
              </a:extLst>
            </p:cNvPr>
            <p:cNvSpPr/>
            <p:nvPr/>
          </p:nvSpPr>
          <p:spPr>
            <a:xfrm rot="12431080">
              <a:off x="9113375" y="2470891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53" name="Dowolny kształt: Kształt 19">
              <a:extLst>
                <a:ext uri="{FF2B5EF4-FFF2-40B4-BE49-F238E27FC236}">
                  <a16:creationId xmlns:a16="http://schemas.microsoft.com/office/drawing/2014/main" xmlns="" id="{D9B80E43-DA23-4DAF-9988-45904EB5005D}"/>
                </a:ext>
              </a:extLst>
            </p:cNvPr>
            <p:cNvSpPr/>
            <p:nvPr/>
          </p:nvSpPr>
          <p:spPr>
            <a:xfrm rot="4308689">
              <a:off x="8370204" y="-167089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54" name="Dowolny kształt: Kształt 23">
              <a:extLst>
                <a:ext uri="{FF2B5EF4-FFF2-40B4-BE49-F238E27FC236}">
                  <a16:creationId xmlns:a16="http://schemas.microsoft.com/office/drawing/2014/main" xmlns="" id="{F9FBA27B-A072-4DE9-A04B-B238E9C6C89C}"/>
                </a:ext>
              </a:extLst>
            </p:cNvPr>
            <p:cNvSpPr/>
            <p:nvPr/>
          </p:nvSpPr>
          <p:spPr>
            <a:xfrm rot="17193105">
              <a:off x="10959548" y="1603457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  <p:sp>
          <p:nvSpPr>
            <p:cNvPr id="55" name="Dowolny kształt: Kształt 54">
              <a:extLst>
                <a:ext uri="{FF2B5EF4-FFF2-40B4-BE49-F238E27FC236}">
                  <a16:creationId xmlns:a16="http://schemas.microsoft.com/office/drawing/2014/main" xmlns="" id="{E67CB484-653D-4AC0-97B9-380A17B2A23B}"/>
                </a:ext>
              </a:extLst>
            </p:cNvPr>
            <p:cNvSpPr/>
            <p:nvPr/>
          </p:nvSpPr>
          <p:spPr>
            <a:xfrm rot="17193105">
              <a:off x="10463812" y="1384386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/>
            </a:p>
          </p:txBody>
        </p:sp>
      </p:grpSp>
      <p:pic>
        <p:nvPicPr>
          <p:cNvPr id="14" name="Obraz 13" descr="image_processing20190620-4-1lo3va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554" y="3461656"/>
            <a:ext cx="5634445" cy="33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63798"/>
      </p:ext>
    </p:extLst>
  </p:cSld>
  <p:clrMapOvr>
    <a:masterClrMapping/>
  </p:clrMapOvr>
  <p:transition advClick="0" advTm="8000">
    <p:cover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pic>
        <p:nvPicPr>
          <p:cNvPr id="12" name="Obraz — symbol zastępczy 11" descr="satelitarne zdjęcie drzew, lasu">
            <a:extLst>
              <a:ext uri="{FF2B5EF4-FFF2-40B4-BE49-F238E27FC236}">
                <a16:creationId xmlns:a16="http://schemas.microsoft.com/office/drawing/2014/main" xmlns="" id="{8DE8CF4E-7F06-3246-808D-A52256A2A35C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/>
          <a:stretch>
            <a:fillRect/>
          </a:stretch>
        </p:blipFill>
        <p:spPr>
          <a:xfrm>
            <a:off x="7641771" y="574764"/>
            <a:ext cx="4550229" cy="5499463"/>
          </a:xfrm>
        </p:spPr>
      </p:pic>
      <p:sp>
        <p:nvSpPr>
          <p:cNvPr id="20" name="pole tekstowe 19"/>
          <p:cNvSpPr txBox="1"/>
          <p:nvPr/>
        </p:nvSpPr>
        <p:spPr>
          <a:xfrm>
            <a:off x="627017" y="1188720"/>
            <a:ext cx="6126479" cy="48724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l-PL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„</a:t>
            </a:r>
            <a:r>
              <a:rPr lang="pl-PL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Krka</a:t>
            </a:r>
            <a:r>
              <a:rPr lang="pl-PL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” </a:t>
            </a:r>
            <a:r>
              <a:rPr lang="pl-PL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is</a:t>
            </a:r>
            <a:r>
              <a:rPr lang="pl-PL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l-PL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really</a:t>
            </a:r>
            <a:r>
              <a:rPr lang="pl-PL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l-PL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famous</a:t>
            </a:r>
            <a:r>
              <a:rPr lang="pl-PL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. </a:t>
            </a:r>
            <a:r>
              <a:rPr lang="pl-PL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There</a:t>
            </a:r>
            <a:r>
              <a:rPr lang="pl-PL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l-PL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are</a:t>
            </a:r>
            <a:r>
              <a:rPr lang="pl-PL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  </a:t>
            </a:r>
            <a:r>
              <a:rPr lang="pl-PL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plenty</a:t>
            </a:r>
            <a:r>
              <a:rPr lang="pl-PL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 of </a:t>
            </a:r>
            <a:r>
              <a:rPr lang="pl-PL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waterfalls</a:t>
            </a:r>
            <a:r>
              <a:rPr lang="pl-PL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 and </a:t>
            </a:r>
            <a:r>
              <a:rPr lang="pl-PL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streams</a:t>
            </a:r>
            <a:r>
              <a:rPr lang="pl-PL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l-PL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in</a:t>
            </a:r>
            <a:r>
              <a:rPr lang="pl-PL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l-PL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the</a:t>
            </a:r>
            <a:r>
              <a:rPr lang="pl-PL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 National Park. The </a:t>
            </a:r>
            <a:r>
              <a:rPr lang="pl-PL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water</a:t>
            </a:r>
            <a:r>
              <a:rPr lang="pl-PL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l-PL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is</a:t>
            </a:r>
            <a:r>
              <a:rPr lang="pl-PL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l-PL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very</a:t>
            </a:r>
            <a:r>
              <a:rPr lang="pl-PL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 clear and </a:t>
            </a:r>
            <a:r>
              <a:rPr lang="pl-PL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there</a:t>
            </a:r>
            <a:r>
              <a:rPr lang="pl-PL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l-PL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are</a:t>
            </a:r>
            <a:r>
              <a:rPr lang="pl-PL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 many </a:t>
            </a:r>
            <a:r>
              <a:rPr lang="pl-PL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fish</a:t>
            </a:r>
            <a:r>
              <a:rPr lang="pl-PL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l-PL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in</a:t>
            </a:r>
            <a:r>
              <a:rPr lang="pl-PL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l-PL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them</a:t>
            </a:r>
            <a:r>
              <a:rPr lang="pl-PL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68368361"/>
      </p:ext>
    </p:extLst>
  </p:cSld>
  <p:clrMapOvr>
    <a:masterClrMapping/>
  </p:clrMapOvr>
  <p:transition advClick="0" advTm="8000">
    <p:cover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— symbol zastępczy 6" descr="woda, fale, piaszczysty brzeg">
            <a:extLst>
              <a:ext uri="{FF2B5EF4-FFF2-40B4-BE49-F238E27FC236}">
                <a16:creationId xmlns:a16="http://schemas.microsoft.com/office/drawing/2014/main" xmlns="" id="{3C93D08A-A6C3-0E48-9CD7-3960B2A050BE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/>
          <a:stretch>
            <a:fillRect/>
          </a:stretch>
        </p:blipFill>
        <p:spPr>
          <a:xfrm>
            <a:off x="105351" y="1066937"/>
            <a:ext cx="6208364" cy="5568994"/>
          </a:xfrm>
        </p:spPr>
      </p:pic>
      <p:sp>
        <p:nvSpPr>
          <p:cNvPr id="21" name="pole tekstowe 20"/>
          <p:cNvSpPr txBox="1"/>
          <p:nvPr/>
        </p:nvSpPr>
        <p:spPr>
          <a:xfrm>
            <a:off x="7380514" y="457200"/>
            <a:ext cx="3853543" cy="41931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pl-PL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A walk </a:t>
            </a:r>
            <a:r>
              <a:rPr lang="pl-PL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in</a:t>
            </a:r>
            <a:r>
              <a:rPr lang="pl-PL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l-PL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the</a:t>
            </a:r>
            <a:r>
              <a:rPr lang="pl-PL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 park </a:t>
            </a:r>
            <a:r>
              <a:rPr lang="pl-PL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takes</a:t>
            </a:r>
            <a:r>
              <a:rPr lang="pl-PL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l-PL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about</a:t>
            </a:r>
            <a:r>
              <a:rPr lang="pl-PL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l-PL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three</a:t>
            </a:r>
            <a:r>
              <a:rPr lang="pl-PL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l-PL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hours</a:t>
            </a:r>
            <a:r>
              <a:rPr lang="pl-PL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pl-PL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during</a:t>
            </a:r>
            <a:r>
              <a:rPr lang="pl-PL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l-PL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wich</a:t>
            </a:r>
            <a:r>
              <a:rPr lang="pl-PL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l-PL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you</a:t>
            </a:r>
            <a:r>
              <a:rPr lang="pl-PL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l-PL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can</a:t>
            </a:r>
            <a:r>
              <a:rPr lang="pl-PL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l-PL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admire</a:t>
            </a:r>
            <a:r>
              <a:rPr lang="pl-PL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l-PL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amazing</a:t>
            </a:r>
            <a:r>
              <a:rPr lang="pl-PL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  </a:t>
            </a:r>
            <a:r>
              <a:rPr lang="pl-PL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views</a:t>
            </a:r>
            <a:r>
              <a:rPr lang="pl-PL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2696648"/>
      </p:ext>
    </p:extLst>
  </p:cSld>
  <p:clrMapOvr>
    <a:masterClrMapping/>
  </p:clrMapOvr>
  <p:transition advClick="0" advTm="8000">
    <p:cover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Krka-ban-swimming.jp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tretch>
            <a:fillRect/>
          </a:stretch>
        </p:blipFill>
        <p:spPr>
          <a:xfrm>
            <a:off x="0" y="2037807"/>
            <a:ext cx="6113417" cy="4820193"/>
          </a:xfrm>
        </p:spPr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6095999" y="86715"/>
            <a:ext cx="6096001" cy="4968612"/>
          </a:xfrm>
        </p:spPr>
        <p:txBody>
          <a:bodyPr/>
          <a:lstStyle/>
          <a:p>
            <a:pPr algn="ctr"/>
            <a:r>
              <a:rPr lang="pl-PL" sz="5400" dirty="0">
                <a:latin typeface="Andalus" pitchFamily="18" charset="-78"/>
                <a:cs typeface="Andalus" pitchFamily="18" charset="-78"/>
              </a:rPr>
              <a:t>The </a:t>
            </a:r>
            <a:r>
              <a:rPr lang="pl-PL" sz="5400" dirty="0" err="1">
                <a:latin typeface="Andalus" pitchFamily="18" charset="-78"/>
                <a:cs typeface="Andalus" pitchFamily="18" charset="-78"/>
              </a:rPr>
              <a:t>main</a:t>
            </a:r>
            <a:r>
              <a:rPr lang="pl-PL" sz="5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5400" dirty="0" err="1">
                <a:latin typeface="Andalus" pitchFamily="18" charset="-78"/>
                <a:cs typeface="Andalus" pitchFamily="18" charset="-78"/>
              </a:rPr>
              <a:t>highlight</a:t>
            </a:r>
            <a:r>
              <a:rPr lang="pl-PL" sz="5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5400" dirty="0" err="1">
                <a:latin typeface="Andalus" pitchFamily="18" charset="-78"/>
                <a:cs typeface="Andalus" pitchFamily="18" charset="-78"/>
              </a:rPr>
              <a:t>is</a:t>
            </a:r>
            <a:r>
              <a:rPr lang="pl-PL" sz="5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5400" dirty="0" err="1">
                <a:latin typeface="Andalus" pitchFamily="18" charset="-78"/>
                <a:cs typeface="Andalus" pitchFamily="18" charset="-78"/>
              </a:rPr>
              <a:t>the</a:t>
            </a:r>
            <a:r>
              <a:rPr lang="pl-PL" sz="5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5400" dirty="0" err="1">
                <a:latin typeface="Andalus" pitchFamily="18" charset="-78"/>
                <a:cs typeface="Andalus" pitchFamily="18" charset="-78"/>
              </a:rPr>
              <a:t>lake</a:t>
            </a:r>
            <a:r>
              <a:rPr lang="pl-PL" sz="5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5400" dirty="0" err="1">
                <a:latin typeface="Andalus" pitchFamily="18" charset="-78"/>
                <a:cs typeface="Andalus" pitchFamily="18" charset="-78"/>
              </a:rPr>
              <a:t>where</a:t>
            </a:r>
            <a:r>
              <a:rPr lang="pl-PL" sz="5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5400" dirty="0" err="1">
                <a:latin typeface="Andalus" pitchFamily="18" charset="-78"/>
                <a:cs typeface="Andalus" pitchFamily="18" charset="-78"/>
              </a:rPr>
              <a:t>you</a:t>
            </a:r>
            <a:r>
              <a:rPr lang="pl-PL" sz="5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5400" dirty="0" err="1">
                <a:latin typeface="Andalus" pitchFamily="18" charset="-78"/>
                <a:cs typeface="Andalus" pitchFamily="18" charset="-78"/>
              </a:rPr>
              <a:t>can</a:t>
            </a:r>
            <a:r>
              <a:rPr lang="pl-PL" sz="5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5400" dirty="0" err="1">
                <a:latin typeface="Andalus" pitchFamily="18" charset="-78"/>
                <a:cs typeface="Andalus" pitchFamily="18" charset="-78"/>
              </a:rPr>
              <a:t>swim</a:t>
            </a:r>
            <a:r>
              <a:rPr lang="pl-PL" sz="5400" dirty="0">
                <a:latin typeface="Andalus" pitchFamily="18" charset="-78"/>
                <a:cs typeface="Andalus" pitchFamily="18" charset="-78"/>
              </a:rPr>
              <a:t> and </a:t>
            </a:r>
            <a:r>
              <a:rPr lang="pl-PL" sz="5400" dirty="0" err="1">
                <a:latin typeface="Andalus" pitchFamily="18" charset="-78"/>
                <a:cs typeface="Andalus" pitchFamily="18" charset="-78"/>
              </a:rPr>
              <a:t>refresh</a:t>
            </a:r>
            <a:r>
              <a:rPr lang="pl-PL" sz="5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5400" dirty="0" err="1">
                <a:latin typeface="Andalus" pitchFamily="18" charset="-78"/>
                <a:cs typeface="Andalus" pitchFamily="18" charset="-78"/>
              </a:rPr>
              <a:t>your</a:t>
            </a:r>
            <a:r>
              <a:rPr lang="pl-PL" sz="5400" dirty="0">
                <a:latin typeface="Andalus" pitchFamily="18" charset="-78"/>
                <a:cs typeface="Andalus" pitchFamily="18" charset="-78"/>
              </a:rPr>
              <a:t> body.</a:t>
            </a:r>
          </a:p>
        </p:txBody>
      </p:sp>
    </p:spTree>
  </p:cSld>
  <p:clrMapOvr>
    <a:masterClrMapping/>
  </p:clrMapOvr>
  <p:transition advClick="0" advTm="8000">
    <p:cover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— symbol zastępczy 18" descr="Lewy górny obraz">
            <a:extLst>
              <a:ext uri="{FF2B5EF4-FFF2-40B4-BE49-F238E27FC236}">
                <a16:creationId xmlns:a16="http://schemas.microsoft.com/office/drawing/2014/main" xmlns="" id="{09D613E8-8848-4CCA-946C-52A183E91F7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tretch>
            <a:fillRect/>
          </a:stretch>
        </p:blipFill>
        <p:spPr>
          <a:xfrm>
            <a:off x="0" y="261257"/>
            <a:ext cx="6139543" cy="4519750"/>
          </a:xfr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46542706-50AC-4B17-A704-143D94A79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4937760"/>
            <a:ext cx="6113417" cy="1920240"/>
          </a:xfrm>
        </p:spPr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xmlns="" id="{BC163A50-2819-40D9-A42F-D84F47928C9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51237" y="1073622"/>
            <a:ext cx="5307700" cy="4680000"/>
          </a:xfrm>
        </p:spPr>
        <p:txBody>
          <a:bodyPr rtlCol="0"/>
          <a:lstStyle/>
          <a:p>
            <a:pPr algn="ctr" rtl="0">
              <a:buNone/>
            </a:pPr>
            <a:r>
              <a:rPr lang="pl-PL" sz="4400" dirty="0" err="1">
                <a:latin typeface="Andalus" pitchFamily="18" charset="-78"/>
                <a:cs typeface="Andalus" pitchFamily="18" charset="-78"/>
              </a:rPr>
              <a:t>Next</a:t>
            </a:r>
            <a:r>
              <a:rPr lang="pl-PL" sz="4400" dirty="0">
                <a:latin typeface="Andalus" pitchFamily="18" charset="-78"/>
                <a:cs typeface="Andalus" pitchFamily="18" charset="-78"/>
              </a:rPr>
              <a:t> to </a:t>
            </a:r>
            <a:r>
              <a:rPr lang="pl-PL" sz="4400" dirty="0" err="1">
                <a:latin typeface="Andalus" pitchFamily="18" charset="-78"/>
                <a:cs typeface="Andalus" pitchFamily="18" charset="-78"/>
              </a:rPr>
              <a:t>the</a:t>
            </a:r>
            <a:r>
              <a:rPr lang="pl-PL" sz="4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4400" dirty="0" err="1">
                <a:latin typeface="Andalus" pitchFamily="18" charset="-78"/>
                <a:cs typeface="Andalus" pitchFamily="18" charset="-78"/>
              </a:rPr>
              <a:t>lake</a:t>
            </a:r>
            <a:r>
              <a:rPr lang="pl-PL" sz="4400" dirty="0">
                <a:latin typeface="Andalus" pitchFamily="18" charset="-78"/>
                <a:cs typeface="Andalus" pitchFamily="18" charset="-78"/>
              </a:rPr>
              <a:t> , </a:t>
            </a:r>
            <a:r>
              <a:rPr lang="pl-PL" sz="4400" dirty="0" err="1">
                <a:latin typeface="Andalus" pitchFamily="18" charset="-78"/>
                <a:cs typeface="Andalus" pitchFamily="18" charset="-78"/>
              </a:rPr>
              <a:t>there</a:t>
            </a:r>
            <a:r>
              <a:rPr lang="pl-PL" sz="4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4400" dirty="0" err="1">
                <a:latin typeface="Andalus" pitchFamily="18" charset="-78"/>
                <a:cs typeface="Andalus" pitchFamily="18" charset="-78"/>
              </a:rPr>
              <a:t>are</a:t>
            </a:r>
            <a:r>
              <a:rPr lang="pl-PL" sz="4400" dirty="0">
                <a:latin typeface="Andalus" pitchFamily="18" charset="-78"/>
                <a:cs typeface="Andalus" pitchFamily="18" charset="-78"/>
              </a:rPr>
              <a:t> many trading </a:t>
            </a:r>
            <a:r>
              <a:rPr lang="pl-PL" sz="4400" dirty="0" err="1">
                <a:latin typeface="Andalus" pitchFamily="18" charset="-78"/>
                <a:cs typeface="Andalus" pitchFamily="18" charset="-78"/>
              </a:rPr>
              <a:t>posts</a:t>
            </a:r>
            <a:r>
              <a:rPr lang="pl-PL" sz="4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4400" dirty="0" err="1">
                <a:latin typeface="Andalus" pitchFamily="18" charset="-78"/>
                <a:cs typeface="Andalus" pitchFamily="18" charset="-78"/>
              </a:rPr>
              <a:t>where</a:t>
            </a:r>
            <a:r>
              <a:rPr lang="pl-PL" sz="4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4400" dirty="0" err="1">
                <a:latin typeface="Andalus" pitchFamily="18" charset="-78"/>
                <a:cs typeface="Andalus" pitchFamily="18" charset="-78"/>
              </a:rPr>
              <a:t>you</a:t>
            </a:r>
            <a:r>
              <a:rPr lang="pl-PL" sz="4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4400" dirty="0" err="1">
                <a:latin typeface="Andalus" pitchFamily="18" charset="-78"/>
                <a:cs typeface="Andalus" pitchFamily="18" charset="-78"/>
              </a:rPr>
              <a:t>can</a:t>
            </a:r>
            <a:r>
              <a:rPr lang="pl-PL" sz="4400" dirty="0">
                <a:latin typeface="Andalus" pitchFamily="18" charset="-78"/>
                <a:cs typeface="Andalus" pitchFamily="18" charset="-78"/>
              </a:rPr>
              <a:t> buy </a:t>
            </a:r>
            <a:r>
              <a:rPr lang="pl-PL" sz="4400" dirty="0" err="1">
                <a:latin typeface="Andalus" pitchFamily="18" charset="-78"/>
                <a:cs typeface="Andalus" pitchFamily="18" charset="-78"/>
              </a:rPr>
              <a:t>local</a:t>
            </a:r>
            <a:r>
              <a:rPr lang="pl-PL" sz="4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4400" dirty="0" err="1">
                <a:latin typeface="Andalus" pitchFamily="18" charset="-78"/>
                <a:cs typeface="Andalus" pitchFamily="18" charset="-78"/>
              </a:rPr>
              <a:t>food</a:t>
            </a:r>
            <a:r>
              <a:rPr lang="pl-PL" sz="4400" dirty="0">
                <a:latin typeface="Andalus" pitchFamily="18" charset="-78"/>
                <a:cs typeface="Andalus" pitchFamily="18" charset="-78"/>
              </a:rPr>
              <a:t> and </a:t>
            </a:r>
            <a:r>
              <a:rPr lang="pl-PL" sz="4400" dirty="0" err="1">
                <a:latin typeface="Andalus" pitchFamily="18" charset="-78"/>
                <a:cs typeface="Andalus" pitchFamily="18" charset="-78"/>
              </a:rPr>
              <a:t>souveniers</a:t>
            </a:r>
            <a:r>
              <a:rPr lang="pl-PL" sz="4400" dirty="0">
                <a:latin typeface="Andalus" pitchFamily="18" charset="-78"/>
                <a:cs typeface="Andalus" pitchFamily="18" charset="-78"/>
              </a:rPr>
              <a:t>. </a:t>
            </a:r>
          </a:p>
          <a:p>
            <a:pPr algn="ctr" rtl="0">
              <a:buNone/>
            </a:pPr>
            <a:r>
              <a:rPr lang="pl-PL" sz="4400" dirty="0">
                <a:latin typeface="Andalus" pitchFamily="18" charset="-78"/>
                <a:cs typeface="Andalus" pitchFamily="18" charset="-78"/>
              </a:rPr>
              <a:t>I </a:t>
            </a:r>
            <a:r>
              <a:rPr lang="pl-PL" sz="4400" dirty="0" err="1">
                <a:latin typeface="Andalus" pitchFamily="18" charset="-78"/>
                <a:cs typeface="Andalus" pitchFamily="18" charset="-78"/>
              </a:rPr>
              <a:t>really</a:t>
            </a:r>
            <a:r>
              <a:rPr lang="pl-PL" sz="4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4400" dirty="0" err="1">
                <a:latin typeface="Andalus" pitchFamily="18" charset="-78"/>
                <a:cs typeface="Andalus" pitchFamily="18" charset="-78"/>
              </a:rPr>
              <a:t>recomend</a:t>
            </a:r>
            <a:r>
              <a:rPr lang="pl-PL" sz="4400" dirty="0">
                <a:latin typeface="Andalus" pitchFamily="18" charset="-78"/>
                <a:cs typeface="Andalus" pitchFamily="18" charset="-78"/>
              </a:rPr>
              <a:t> to </a:t>
            </a:r>
            <a:r>
              <a:rPr lang="pl-PL" sz="4400" dirty="0" err="1">
                <a:latin typeface="Andalus" pitchFamily="18" charset="-78"/>
                <a:cs typeface="Andalus" pitchFamily="18" charset="-78"/>
              </a:rPr>
              <a:t>visit</a:t>
            </a:r>
            <a:r>
              <a:rPr lang="pl-PL" sz="4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4400" dirty="0" err="1">
                <a:latin typeface="Andalus" pitchFamily="18" charset="-78"/>
                <a:cs typeface="Andalus" pitchFamily="18" charset="-78"/>
              </a:rPr>
              <a:t>the</a:t>
            </a:r>
            <a:r>
              <a:rPr lang="pl-PL" sz="4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4400" dirty="0" err="1">
                <a:latin typeface="Andalus" pitchFamily="18" charset="-78"/>
                <a:cs typeface="Andalus" pitchFamily="18" charset="-78"/>
              </a:rPr>
              <a:t>Krka</a:t>
            </a:r>
            <a:r>
              <a:rPr lang="pl-PL" sz="4400" dirty="0">
                <a:latin typeface="Andalus" pitchFamily="18" charset="-78"/>
                <a:cs typeface="Andalus" pitchFamily="18" charset="-78"/>
              </a:rPr>
              <a:t> National Park.</a:t>
            </a:r>
          </a:p>
        </p:txBody>
      </p:sp>
    </p:spTree>
    <p:extLst>
      <p:ext uri="{BB962C8B-B14F-4D97-AF65-F5344CB8AC3E}">
        <p14:creationId xmlns:p14="http://schemas.microsoft.com/office/powerpoint/2010/main" val="86715909"/>
      </p:ext>
    </p:extLst>
  </p:cSld>
  <p:clrMapOvr>
    <a:masterClrMapping/>
  </p:clrMapOvr>
  <p:transition advClick="0" advTm="8000">
    <p:cover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— symbol zastępczy 18" descr="Obraz przedstawiający przyrodę&#10;&#10;Opis wygenerowany z bardzo wysoką pewnością">
            <a:extLst>
              <a:ext uri="{FF2B5EF4-FFF2-40B4-BE49-F238E27FC236}">
                <a16:creationId xmlns:a16="http://schemas.microsoft.com/office/drawing/2014/main" xmlns="" id="{7DD607C7-7CF7-4A0F-BFF7-6F3C46205E6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xmlns="" id="{EBDC24D3-EEF0-4B69-A174-E4DFF7884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-PL" sz="4800" i="1" dirty="0" err="1"/>
              <a:t>Thank</a:t>
            </a:r>
            <a:r>
              <a:rPr lang="pl-PL" sz="4800" i="1" dirty="0"/>
              <a:t> </a:t>
            </a:r>
            <a:r>
              <a:rPr lang="pl-PL" sz="4800" i="1" dirty="0" err="1"/>
              <a:t>you</a:t>
            </a:r>
            <a:r>
              <a:rPr lang="pl-PL" sz="4800" i="1" dirty="0"/>
              <a:t> for </a:t>
            </a:r>
            <a:r>
              <a:rPr lang="pl-PL" sz="4800" i="1" dirty="0" err="1"/>
              <a:t>your</a:t>
            </a:r>
            <a:r>
              <a:rPr lang="pl-PL" sz="4800" i="1" dirty="0"/>
              <a:t> </a:t>
            </a:r>
            <a:r>
              <a:rPr lang="pl-PL" sz="4800" i="1" dirty="0" err="1"/>
              <a:t>attention</a:t>
            </a:r>
            <a:r>
              <a:rPr lang="pl-PL" sz="4800" i="1" dirty="0"/>
              <a:t>!</a:t>
            </a:r>
          </a:p>
        </p:txBody>
      </p:sp>
      <p:cxnSp>
        <p:nvCxnSpPr>
          <p:cNvPr id="5" name="Łącznik prosty 4" descr="Linia podziału">
            <a:extLst>
              <a:ext uri="{FF2B5EF4-FFF2-40B4-BE49-F238E27FC236}">
                <a16:creationId xmlns:a16="http://schemas.microsoft.com/office/drawing/2014/main" xmlns="" id="{FE07C9EC-5158-440C-995A-EAC50D3E05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xmlns="" id="{2EF9E03C-A81E-4083-9F20-EF8FFAF591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pic>
        <p:nvPicPr>
          <p:cNvPr id="14" name="Grafika 13" descr="Koperta">
            <a:extLst>
              <a:ext uri="{FF2B5EF4-FFF2-40B4-BE49-F238E27FC236}">
                <a16:creationId xmlns:a16="http://schemas.microsoft.com/office/drawing/2014/main" xmlns="" id="{4F2D4997-93AD-4A62-8488-4572923DB8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84624" y="4530964"/>
            <a:ext cx="164463" cy="164463"/>
          </a:xfrm>
          <a:prstGeom prst="rect">
            <a:avLst/>
          </a:prstGeom>
        </p:spPr>
      </p:pic>
      <p:sp>
        <p:nvSpPr>
          <p:cNvPr id="17" name="Symbol zastępczy tekstu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1429680"/>
      </p:ext>
    </p:extLst>
  </p:cSld>
  <p:clrMapOvr>
    <a:masterClrMapping/>
  </p:clrMapOvr>
  <p:transition advClick="0" advTm="8000">
    <p:cover dir="ld"/>
  </p:transition>
</p:sld>
</file>

<file path=ppt/theme/theme1.xml><?xml version="1.0" encoding="utf-8"?>
<a:theme xmlns:a="http://schemas.openxmlformats.org/drawingml/2006/main" name="tf16411175_win32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9716432_TF16411175.potx" id="{57C8D4EF-86F8-4D68-95D9-254ED1A057FF}" vid="{32E6952D-FD63-4448-86ED-D25D6A135E39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tf16411175_win32</Template>
  <TotalTime>0</TotalTime>
  <Words>170</Words>
  <Application>Microsoft Office PowerPoint</Application>
  <PresentationFormat>Niestandardowy</PresentationFormat>
  <Paragraphs>19</Paragraphs>
  <Slides>8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tf16411175_win32</vt:lpstr>
      <vt:lpstr>NATIONAL PARK KRKA WATERFALLS</vt:lpstr>
      <vt:lpstr>NATIONAL PARK  „KRKA”  WATERFALLS</vt:lpstr>
      <vt:lpstr>Prezentacja programu PowerPoint</vt:lpstr>
      <vt:lpstr>Prezentacja programu PowerPoint</vt:lpstr>
      <vt:lpstr>Prezentacja programu PowerPoint</vt:lpstr>
      <vt:lpstr>The main highlight is the lake where you can swim and refresh your body.</vt:lpstr>
      <vt:lpstr>Prezentacja programu PowerPoint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2021-03-01T17:56:57Z</dcterms:created>
  <dcterms:modified xsi:type="dcterms:W3CDTF">2021-03-11T21:43:24Z</dcterms:modified>
</cp:coreProperties>
</file>