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57" r:id="rId4"/>
    <p:sldId id="264" r:id="rId5"/>
    <p:sldId id="258" r:id="rId6"/>
    <p:sldId id="259" r:id="rId7"/>
    <p:sldId id="260" r:id="rId8"/>
    <p:sldId id="266" r:id="rId9"/>
    <p:sldId id="261" r:id="rId10"/>
    <p:sldId id="267" r:id="rId11"/>
    <p:sldId id="26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pl-PL"/>
              <a:t>Kliknij, aby edytować styl</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pl-PL"/>
              <a:t>Kliknij, aby edytować styl</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46C117F-5CCF-4837-BE5F-2B92066CAFAF}" type="datetimeFigureOut">
              <a:rPr lang="en-US" dirty="0"/>
              <a:t>3/5/2021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pl-PL"/>
              <a:t>Kliknij, aby edytować styl</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84EB90BD-B6CE-46B7-997F-7313B992CCDC}" type="datetimeFigureOut">
              <a:rPr lang="en-US" dirty="0"/>
              <a:t>3/5/2021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pl-PL"/>
              <a:t>Kliknij, aby edytować styl</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CDB9D11F-B188-461D-B23F-39381795C052}" type="datetimeFigureOut">
              <a:rPr lang="en-US" dirty="0"/>
              <a:t>3/5/2021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pl-PL"/>
              <a:t>Kliknij, aby edytować styl</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52E6D8D9-55A2-4063-B0F3-121F44549695}" type="datetimeFigureOut">
              <a:rPr lang="en-US" dirty="0"/>
              <a:t>3/5/2021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pl-PL"/>
              <a:t>Kliknij, aby edytować styl</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D4B24536-994D-4021-A283-9F449C0DB509}" type="datetimeFigureOut">
              <a:rPr lang="en-US" dirty="0"/>
              <a:t>3/5/2021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pl-PL"/>
              <a:t>Kliknij, aby edytować styl</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3CBBBB78-C96F-47B7-AB17-D852CA960AC9}" type="datetimeFigureOut">
              <a:rPr lang="en-US" dirty="0"/>
              <a:t>3/5/2021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3/5/2021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pl-PL"/>
              <a:t>Kliknij, aby edytować styl</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30578ACC-22D6-47C1-A373-4FD133E34F3C}" type="datetimeFigureOut">
              <a:rPr lang="en-US" dirty="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3/5/2021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pl-PL"/>
              <a:t>Kliknij, aby edytować styl</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80322" y="3030008"/>
            <a:ext cx="4698355" cy="290617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594123" y="3030008"/>
            <a:ext cx="4700059" cy="290617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3/5/2021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3/5/2021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3/5/2021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pl-PL"/>
              <a:t>Kliknij, aby edytować styl</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E331444B-B92B-4E27-8C94-BB93EAF5CB18}" type="datetimeFigureOut">
              <a:rPr lang="en-US" dirty="0"/>
              <a:t>3/5/2021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pl-PL"/>
              <a:t>Kliknij, aby edytować styl</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63EFA5E-FA76-400D-B3DC-F0BA90E6D107}" type="datetimeFigureOut">
              <a:rPr lang="en-US" dirty="0"/>
              <a:t>3/5/2021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3/5/2021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ransition spd="slow">
    <p:fade thruBlk="1"/>
  </p:transition>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20ABE2-B909-9544-A5EC-EA05BDD5AEB3}"/>
              </a:ext>
            </a:extLst>
          </p:cNvPr>
          <p:cNvSpPr>
            <a:spLocks noGrp="1"/>
          </p:cNvSpPr>
          <p:nvPr>
            <p:ph type="ctrTitle"/>
          </p:nvPr>
        </p:nvSpPr>
        <p:spPr>
          <a:xfrm>
            <a:off x="382666" y="780298"/>
            <a:ext cx="8144134" cy="5297404"/>
          </a:xfrm>
        </p:spPr>
        <p:txBody>
          <a:bodyPr anchor="ctr"/>
          <a:lstStyle/>
          <a:p>
            <a:pPr algn="ctr"/>
            <a:r>
              <a:rPr lang="pl-PL" sz="4800">
                <a:effectLst/>
                <a:latin typeface="Algerian" pitchFamily="82" charset="0"/>
              </a:rPr>
              <a:t>The most beautiful place in the world</a:t>
            </a:r>
            <a:r>
              <a:rPr lang="en-US" sz="4800">
                <a:latin typeface="Algerian" pitchFamily="82" charset="0"/>
              </a:rPr>
              <a:t>~</a:t>
            </a:r>
            <a:r>
              <a:rPr lang="pl-PL" sz="4800">
                <a:latin typeface="Algerian" pitchFamily="82" charset="0"/>
              </a:rPr>
              <a:t>Bali</a:t>
            </a:r>
            <a:r>
              <a:rPr lang="pl-PL" sz="4800"/>
              <a:t> </a:t>
            </a:r>
          </a:p>
        </p:txBody>
      </p:sp>
      <p:sp>
        <p:nvSpPr>
          <p:cNvPr id="3" name="Podtytuł 2">
            <a:extLst>
              <a:ext uri="{FF2B5EF4-FFF2-40B4-BE49-F238E27FC236}">
                <a16:creationId xmlns:a16="http://schemas.microsoft.com/office/drawing/2014/main" id="{384B3C95-1649-344B-98A0-3FCE3A007A7B}"/>
              </a:ext>
            </a:extLst>
          </p:cNvPr>
          <p:cNvSpPr>
            <a:spLocks noGrp="1"/>
          </p:cNvSpPr>
          <p:nvPr>
            <p:ph type="subTitle" idx="1"/>
          </p:nvPr>
        </p:nvSpPr>
        <p:spPr>
          <a:xfrm>
            <a:off x="680322" y="4394039"/>
            <a:ext cx="8144134" cy="1117687"/>
          </a:xfrm>
        </p:spPr>
        <p:txBody>
          <a:bodyPr anchor="ctr"/>
          <a:lstStyle/>
          <a:p>
            <a:pPr algn="ctr"/>
            <a:r>
              <a:rPr lang="pl-PL">
                <a:latin typeface="Algerian" pitchFamily="82" charset="0"/>
              </a:rPr>
              <a:t>Alicja Kozak </a:t>
            </a:r>
            <a:r>
              <a:rPr lang="en-US">
                <a:latin typeface="Algerian" pitchFamily="82" charset="0"/>
              </a:rPr>
              <a:t>ii </a:t>
            </a:r>
            <a:r>
              <a:rPr lang="pl-PL">
                <a:latin typeface="Algerian" pitchFamily="82" charset="0"/>
              </a:rPr>
              <a:t>art p.s.p </a:t>
            </a:r>
          </a:p>
        </p:txBody>
      </p:sp>
    </p:spTree>
    <p:extLst>
      <p:ext uri="{BB962C8B-B14F-4D97-AF65-F5344CB8AC3E}">
        <p14:creationId xmlns:p14="http://schemas.microsoft.com/office/powerpoint/2010/main" val="7513222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1"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edge">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1"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edge">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5">
            <a:extLst>
              <a:ext uri="{FF2B5EF4-FFF2-40B4-BE49-F238E27FC236}">
                <a16:creationId xmlns:a16="http://schemas.microsoft.com/office/drawing/2014/main" id="{608AF4F6-CC81-6245-A363-DA9A5C1A66A0}"/>
              </a:ext>
            </a:extLst>
          </p:cNvPr>
          <p:cNvPicPr>
            <a:picLocks noChangeAspect="1"/>
          </p:cNvPicPr>
          <p:nvPr/>
        </p:nvPicPr>
        <p:blipFill>
          <a:blip r:embed="rId2"/>
          <a:stretch>
            <a:fillRect/>
          </a:stretch>
        </p:blipFill>
        <p:spPr>
          <a:xfrm>
            <a:off x="3238500" y="1552574"/>
            <a:ext cx="8460000" cy="5555400"/>
          </a:xfrm>
          <a:prstGeom prst="rect">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949903502"/>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54DEB4C3-988C-8A4F-BB0F-D1EC1AE698F4}"/>
              </a:ext>
            </a:extLst>
          </p:cNvPr>
          <p:cNvSpPr>
            <a:spLocks noGrp="1"/>
          </p:cNvSpPr>
          <p:nvPr>
            <p:ph type="title"/>
          </p:nvPr>
        </p:nvSpPr>
        <p:spPr>
          <a:xfrm>
            <a:off x="680321" y="753227"/>
            <a:ext cx="9594773" cy="4926053"/>
          </a:xfrm>
        </p:spPr>
        <p:txBody>
          <a:bodyPr/>
          <a:lstStyle/>
          <a:p>
            <a:pPr algn="ctr" rtl="1"/>
            <a:r>
              <a:rPr lang="pl-PL" i="1">
                <a:effectLst/>
                <a:latin typeface="Algerian" panose="02000000000000000000" pitchFamily="2" charset="0"/>
                <a:ea typeface="Algerian" panose="02000000000000000000" pitchFamily="2" charset="0"/>
              </a:rPr>
              <a:t>Thank</a:t>
            </a:r>
            <a:r>
              <a:rPr lang="pl-PL">
                <a:effectLst/>
                <a:latin typeface="Algerian" panose="02000000000000000000" pitchFamily="2" charset="0"/>
                <a:ea typeface="Algerian" panose="02000000000000000000" pitchFamily="2" charset="0"/>
              </a:rPr>
              <a:t> </a:t>
            </a:r>
            <a:r>
              <a:rPr lang="pl-PL" i="1">
                <a:effectLst/>
                <a:latin typeface="Algerian" panose="02000000000000000000" pitchFamily="2" charset="0"/>
                <a:ea typeface="Algerian" panose="02000000000000000000" pitchFamily="2" charset="0"/>
              </a:rPr>
              <a:t>you</a:t>
            </a:r>
            <a:r>
              <a:rPr lang="pl-PL">
                <a:effectLst/>
                <a:latin typeface="Algerian" panose="02000000000000000000" pitchFamily="2" charset="0"/>
                <a:ea typeface="Algerian" panose="02000000000000000000" pitchFamily="2" charset="0"/>
              </a:rPr>
              <a:t> </a:t>
            </a:r>
            <a:r>
              <a:rPr lang="pl-PL" i="1">
                <a:effectLst/>
                <a:latin typeface="Algerian" panose="02000000000000000000" pitchFamily="2" charset="0"/>
                <a:ea typeface="Algerian" panose="02000000000000000000" pitchFamily="2" charset="0"/>
              </a:rPr>
              <a:t>for</a:t>
            </a:r>
            <a:r>
              <a:rPr lang="pl-PL">
                <a:effectLst/>
                <a:latin typeface="Algerian" panose="02000000000000000000" pitchFamily="2" charset="0"/>
                <a:ea typeface="Algerian" panose="02000000000000000000" pitchFamily="2" charset="0"/>
              </a:rPr>
              <a:t> </a:t>
            </a:r>
            <a:r>
              <a:rPr lang="pl-PL" i="1">
                <a:effectLst/>
                <a:latin typeface="Algerian" panose="02000000000000000000" pitchFamily="2" charset="0"/>
                <a:ea typeface="Algerian" panose="02000000000000000000" pitchFamily="2" charset="0"/>
              </a:rPr>
              <a:t>your</a:t>
            </a:r>
            <a:r>
              <a:rPr lang="pl-PL">
                <a:effectLst/>
                <a:latin typeface="Algerian" panose="02000000000000000000" pitchFamily="2" charset="0"/>
                <a:ea typeface="Algerian" panose="02000000000000000000" pitchFamily="2" charset="0"/>
              </a:rPr>
              <a:t> </a:t>
            </a:r>
            <a:r>
              <a:rPr lang="en-US" i="1">
                <a:effectLst/>
                <a:latin typeface="Algerian" panose="02000000000000000000" pitchFamily="2" charset="0"/>
                <a:ea typeface="Algerian" panose="02000000000000000000" pitchFamily="2" charset="0"/>
              </a:rPr>
              <a:t>attention 😁🙂</a:t>
            </a:r>
            <a:endParaRPr lang="pl-PL" i="1">
              <a:latin typeface="Algerian" panose="02000000000000000000" pitchFamily="2" charset="0"/>
              <a:ea typeface="Algerian" panose="02000000000000000000" pitchFamily="2" charset="0"/>
            </a:endParaRPr>
          </a:p>
        </p:txBody>
      </p:sp>
    </p:spTree>
    <p:extLst>
      <p:ext uri="{BB962C8B-B14F-4D97-AF65-F5344CB8AC3E}">
        <p14:creationId xmlns:p14="http://schemas.microsoft.com/office/powerpoint/2010/main" val="1387979145"/>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2">
            <a:extLst>
              <a:ext uri="{FF2B5EF4-FFF2-40B4-BE49-F238E27FC236}">
                <a16:creationId xmlns:a16="http://schemas.microsoft.com/office/drawing/2014/main" id="{5EE57037-061E-D14A-B499-83DF2C4A28A2}"/>
              </a:ext>
            </a:extLst>
          </p:cNvPr>
          <p:cNvPicPr>
            <a:picLocks noChangeAspect="1"/>
          </p:cNvPicPr>
          <p:nvPr/>
        </p:nvPicPr>
        <p:blipFill>
          <a:blip r:embed="rId2"/>
          <a:stretch>
            <a:fillRect/>
          </a:stretch>
        </p:blipFill>
        <p:spPr>
          <a:xfrm>
            <a:off x="210384" y="2104948"/>
            <a:ext cx="11771231" cy="4753052"/>
          </a:xfrm>
          <a:prstGeom prst="rect">
            <a:avLst/>
          </a:prstGeom>
        </p:spPr>
      </p:pic>
    </p:spTree>
    <p:extLst>
      <p:ext uri="{BB962C8B-B14F-4D97-AF65-F5344CB8AC3E}">
        <p14:creationId xmlns:p14="http://schemas.microsoft.com/office/powerpoint/2010/main" val="2922649555"/>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0FD9FBB-BC6D-704A-B464-E1988041B3E3}"/>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FB7CB691-D9F8-2B4B-908C-9EA3FDDFCD24}"/>
              </a:ext>
            </a:extLst>
          </p:cNvPr>
          <p:cNvSpPr>
            <a:spLocks noGrp="1"/>
          </p:cNvSpPr>
          <p:nvPr>
            <p:ph idx="1"/>
          </p:nvPr>
        </p:nvSpPr>
        <p:spPr>
          <a:xfrm>
            <a:off x="823196" y="2360686"/>
            <a:ext cx="9613861" cy="3599316"/>
          </a:xfrm>
        </p:spPr>
        <p:txBody>
          <a:bodyPr/>
          <a:lstStyle/>
          <a:p>
            <a:r>
              <a:rPr lang="pl-PL">
                <a:effectLst/>
              </a:rPr>
              <a:t>Bali - an Indonesian island in the Lesser Sunda Islands archipelago. It is situated in a chain of islands; it is separated from Java (to the west) by the Bali Strait and Lombok Island (to the east) by the Lombok Strait. It is an essential part of the Bali province</a:t>
            </a:r>
            <a:endParaRPr lang="pl-PL"/>
          </a:p>
        </p:txBody>
      </p:sp>
    </p:spTree>
    <p:extLst>
      <p:ext uri="{BB962C8B-B14F-4D97-AF65-F5344CB8AC3E}">
        <p14:creationId xmlns:p14="http://schemas.microsoft.com/office/powerpoint/2010/main" val="2639537321"/>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2">
            <a:extLst>
              <a:ext uri="{FF2B5EF4-FFF2-40B4-BE49-F238E27FC236}">
                <a16:creationId xmlns:a16="http://schemas.microsoft.com/office/drawing/2014/main" id="{3A87C9CD-1384-2E4E-BACF-211DBCDB59EA}"/>
              </a:ext>
            </a:extLst>
          </p:cNvPr>
          <p:cNvPicPr>
            <a:picLocks noChangeAspect="1"/>
          </p:cNvPicPr>
          <p:nvPr/>
        </p:nvPicPr>
        <p:blipFill>
          <a:blip r:embed="rId2"/>
          <a:stretch>
            <a:fillRect/>
          </a:stretch>
        </p:blipFill>
        <p:spPr>
          <a:xfrm>
            <a:off x="0" y="-32492"/>
            <a:ext cx="6983607" cy="6890492"/>
          </a:xfrm>
          <a:prstGeom prst="rect">
            <a:avLst/>
          </a:prstGeom>
        </p:spPr>
      </p:pic>
    </p:spTree>
    <p:extLst>
      <p:ext uri="{BB962C8B-B14F-4D97-AF65-F5344CB8AC3E}">
        <p14:creationId xmlns:p14="http://schemas.microsoft.com/office/powerpoint/2010/main" val="634888115"/>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412D5AE-69CD-0441-A024-A92356C8798F}"/>
              </a:ext>
            </a:extLst>
          </p:cNvPr>
          <p:cNvSpPr>
            <a:spLocks noGrp="1"/>
          </p:cNvSpPr>
          <p:nvPr>
            <p:ph type="title"/>
          </p:nvPr>
        </p:nvSpPr>
        <p:spPr/>
        <p:txBody>
          <a:bodyPr/>
          <a:lstStyle/>
          <a:p>
            <a:pPr algn="ctr"/>
            <a:r>
              <a:rPr lang="en-US">
                <a:latin typeface="Algerian" pitchFamily="82" charset="0"/>
              </a:rPr>
              <a:t>A </a:t>
            </a:r>
            <a:r>
              <a:rPr lang="pl-PL">
                <a:effectLst/>
                <a:latin typeface="Algerian" pitchFamily="82" charset="0"/>
              </a:rPr>
              <a:t>month on the </a:t>
            </a:r>
            <a:r>
              <a:rPr lang="en-US">
                <a:effectLst/>
                <a:latin typeface="Algerian" pitchFamily="82" charset="0"/>
              </a:rPr>
              <a:t>Bali </a:t>
            </a:r>
            <a:endParaRPr lang="pl-PL">
              <a:latin typeface="Algerian" pitchFamily="82" charset="0"/>
            </a:endParaRPr>
          </a:p>
        </p:txBody>
      </p:sp>
      <p:sp>
        <p:nvSpPr>
          <p:cNvPr id="3" name="Symbol zastępczy zawartości 2">
            <a:extLst>
              <a:ext uri="{FF2B5EF4-FFF2-40B4-BE49-F238E27FC236}">
                <a16:creationId xmlns:a16="http://schemas.microsoft.com/office/drawing/2014/main" id="{42A6887E-17D9-3F47-9ED0-99A4473883C2}"/>
              </a:ext>
            </a:extLst>
          </p:cNvPr>
          <p:cNvSpPr>
            <a:spLocks noGrp="1"/>
          </p:cNvSpPr>
          <p:nvPr>
            <p:ph idx="1"/>
          </p:nvPr>
        </p:nvSpPr>
        <p:spPr>
          <a:xfrm>
            <a:off x="680321" y="2336873"/>
            <a:ext cx="9613861" cy="3599316"/>
          </a:xfrm>
        </p:spPr>
        <p:txBody>
          <a:bodyPr/>
          <a:lstStyle/>
          <a:p>
            <a:r>
              <a:rPr lang="pl-PL">
                <a:effectLst/>
              </a:rPr>
              <a:t>A monthly stay in a log is not as expensive as it seems. For a double room with a bathroom</a:t>
            </a:r>
            <a:r>
              <a:rPr lang="en-US">
                <a:effectLst/>
              </a:rPr>
              <a:t>,</a:t>
            </a:r>
            <a:r>
              <a:rPr lang="pl-PL">
                <a:effectLst/>
              </a:rPr>
              <a:t> you will pay from 800 PLN per month. A net of vegetables costs PLN 5, and you can eat lunch in a local restaurant from PLN 7. Beautiful Instagram dishes are at Warsaw prices. Renting a small scooter for a month costs PLN 150, and full refueling costs PLN 10. Alcohol and dairy products are the most expensive. Of course, the more amenities the more expensive it is. In general, you will survive a month </a:t>
            </a:r>
            <a:r>
              <a:rPr lang="en-US">
                <a:effectLst/>
              </a:rPr>
              <a:t>in</a:t>
            </a:r>
            <a:r>
              <a:rPr lang="pl-PL">
                <a:effectLst/>
              </a:rPr>
              <a:t> </a:t>
            </a:r>
            <a:r>
              <a:rPr lang="en-US">
                <a:effectLst/>
              </a:rPr>
              <a:t>Bali</a:t>
            </a:r>
            <a:r>
              <a:rPr lang="pl-PL">
                <a:effectLst/>
              </a:rPr>
              <a:t> for less than PLN 2,500.</a:t>
            </a:r>
            <a:endParaRPr lang="pl-PL"/>
          </a:p>
        </p:txBody>
      </p:sp>
    </p:spTree>
    <p:extLst>
      <p:ext uri="{BB962C8B-B14F-4D97-AF65-F5344CB8AC3E}">
        <p14:creationId xmlns:p14="http://schemas.microsoft.com/office/powerpoint/2010/main" val="390318986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3A8083-DFD3-3941-AEB1-DEA52D6F2D08}"/>
              </a:ext>
            </a:extLst>
          </p:cNvPr>
          <p:cNvSpPr>
            <a:spLocks noGrp="1"/>
          </p:cNvSpPr>
          <p:nvPr>
            <p:ph type="title"/>
          </p:nvPr>
        </p:nvSpPr>
        <p:spPr/>
        <p:txBody>
          <a:bodyPr/>
          <a:lstStyle/>
          <a:p>
            <a:pPr algn="ctr"/>
            <a:r>
              <a:rPr lang="pl-PL">
                <a:effectLst/>
                <a:latin typeface="Algerian" pitchFamily="82" charset="0"/>
              </a:rPr>
              <a:t>strange laws</a:t>
            </a:r>
            <a:endParaRPr lang="pl-PL">
              <a:latin typeface="Algerian" pitchFamily="82" charset="0"/>
            </a:endParaRPr>
          </a:p>
        </p:txBody>
      </p:sp>
      <p:sp>
        <p:nvSpPr>
          <p:cNvPr id="3" name="Symbol zastępczy zawartości 2">
            <a:extLst>
              <a:ext uri="{FF2B5EF4-FFF2-40B4-BE49-F238E27FC236}">
                <a16:creationId xmlns:a16="http://schemas.microsoft.com/office/drawing/2014/main" id="{08193063-BD57-DA47-A89A-E2F5584439E3}"/>
              </a:ext>
            </a:extLst>
          </p:cNvPr>
          <p:cNvSpPr>
            <a:spLocks noGrp="1"/>
          </p:cNvSpPr>
          <p:nvPr>
            <p:ph idx="1"/>
          </p:nvPr>
        </p:nvSpPr>
        <p:spPr>
          <a:xfrm>
            <a:off x="680321" y="2336873"/>
            <a:ext cx="9613861" cy="3599316"/>
          </a:xfrm>
        </p:spPr>
        <p:txBody>
          <a:bodyPr anchor="ctr"/>
          <a:lstStyle/>
          <a:p>
            <a:r>
              <a:rPr lang="pl-PL" b="0" i="0">
                <a:effectLst/>
                <a:latin typeface="Roboto" panose="02000000000000000000" pitchFamily="2" charset="0"/>
              </a:rPr>
              <a:t>There are strange recipes on the log, such as: </a:t>
            </a:r>
            <a:endParaRPr lang="en-US" b="0" i="0">
              <a:effectLst/>
              <a:latin typeface="Roboto" panose="02000000000000000000" pitchFamily="2" charset="0"/>
            </a:endParaRPr>
          </a:p>
          <a:p>
            <a:r>
              <a:rPr lang="pl-PL" b="0" i="0">
                <a:effectLst/>
                <a:latin typeface="Roboto" panose="02000000000000000000" pitchFamily="2" charset="0"/>
              </a:rPr>
              <a:t>~ There is a shame penalty for stealing</a:t>
            </a:r>
            <a:endParaRPr lang="en-US" b="0" i="0">
              <a:effectLst/>
              <a:latin typeface="Roboto" panose="02000000000000000000" pitchFamily="2" charset="0"/>
            </a:endParaRPr>
          </a:p>
          <a:p>
            <a:r>
              <a:rPr lang="pl-PL" b="0" i="0">
                <a:effectLst/>
                <a:latin typeface="Roboto" panose="02000000000000000000" pitchFamily="2" charset="0"/>
              </a:rPr>
              <a:t>~ The death penalty for drugs </a:t>
            </a:r>
            <a:endParaRPr lang="en-US" b="0" i="0">
              <a:effectLst/>
              <a:latin typeface="Roboto" panose="02000000000000000000" pitchFamily="2" charset="0"/>
            </a:endParaRPr>
          </a:p>
          <a:p>
            <a:r>
              <a:rPr lang="pl-PL" b="0" i="0">
                <a:effectLst/>
                <a:latin typeface="Roboto" panose="02000000000000000000" pitchFamily="2" charset="0"/>
              </a:rPr>
              <a:t>~ You can go to jail for begging </a:t>
            </a:r>
            <a:endParaRPr lang="en-US" b="0" i="0">
              <a:effectLst/>
              <a:latin typeface="Roboto" panose="02000000000000000000" pitchFamily="2" charset="0"/>
            </a:endParaRPr>
          </a:p>
          <a:p>
            <a:r>
              <a:rPr lang="pl-PL" b="0" i="0">
                <a:effectLst/>
                <a:latin typeface="Roboto" panose="02000000000000000000" pitchFamily="2" charset="0"/>
              </a:rPr>
              <a:t>~ The hotel must be lower than the </a:t>
            </a:r>
            <a:r>
              <a:rPr lang="en-US" b="0" i="0">
                <a:effectLst/>
                <a:latin typeface="Roboto" panose="02000000000000000000" pitchFamily="2" charset="0"/>
              </a:rPr>
              <a:t>palm trees</a:t>
            </a:r>
            <a:endParaRPr lang="pl-PL" b="0" i="0">
              <a:effectLst/>
              <a:latin typeface="Roboto" panose="02000000000000000000" pitchFamily="2" charset="0"/>
            </a:endParaRPr>
          </a:p>
          <a:p>
            <a:pPr marL="0" indent="0">
              <a:buNone/>
            </a:pPr>
            <a:br>
              <a:rPr lang="pl-PL"/>
            </a:br>
            <a:endParaRPr lang="pl-PL"/>
          </a:p>
        </p:txBody>
      </p:sp>
    </p:spTree>
    <p:extLst>
      <p:ext uri="{BB962C8B-B14F-4D97-AF65-F5344CB8AC3E}">
        <p14:creationId xmlns:p14="http://schemas.microsoft.com/office/powerpoint/2010/main" val="1523688162"/>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D9AD9F-20E0-9045-85C2-E569DCE88C4C}"/>
              </a:ext>
            </a:extLst>
          </p:cNvPr>
          <p:cNvSpPr>
            <a:spLocks noGrp="1"/>
          </p:cNvSpPr>
          <p:nvPr>
            <p:ph type="title"/>
          </p:nvPr>
        </p:nvSpPr>
        <p:spPr>
          <a:xfrm>
            <a:off x="346946" y="729416"/>
            <a:ext cx="9613861" cy="1080938"/>
          </a:xfrm>
        </p:spPr>
        <p:txBody>
          <a:bodyPr>
            <a:normAutofit/>
          </a:bodyPr>
          <a:lstStyle/>
          <a:p>
            <a:pPr algn="ctr"/>
            <a:r>
              <a:rPr lang="pl-PL">
                <a:effectLst/>
                <a:latin typeface="Algerian" pitchFamily="82" charset="0"/>
              </a:rPr>
              <a:t>The price of </a:t>
            </a:r>
            <a:r>
              <a:rPr lang="en-US">
                <a:effectLst/>
                <a:latin typeface="Algerian" pitchFamily="82" charset="0"/>
              </a:rPr>
              <a:t>attraction on the Bali </a:t>
            </a:r>
            <a:endParaRPr lang="pl-PL">
              <a:latin typeface="Algerian" pitchFamily="82" charset="0"/>
            </a:endParaRPr>
          </a:p>
        </p:txBody>
      </p:sp>
      <p:sp>
        <p:nvSpPr>
          <p:cNvPr id="3" name="Symbol zastępczy zawartości 2">
            <a:extLst>
              <a:ext uri="{FF2B5EF4-FFF2-40B4-BE49-F238E27FC236}">
                <a16:creationId xmlns:a16="http://schemas.microsoft.com/office/drawing/2014/main" id="{13A8F723-44BD-CF4A-B173-7D9CC1A6A09F}"/>
              </a:ext>
            </a:extLst>
          </p:cNvPr>
          <p:cNvSpPr>
            <a:spLocks noGrp="1"/>
          </p:cNvSpPr>
          <p:nvPr>
            <p:ph idx="1"/>
          </p:nvPr>
        </p:nvSpPr>
        <p:spPr>
          <a:xfrm>
            <a:off x="680321" y="2336873"/>
            <a:ext cx="9613861" cy="3599316"/>
          </a:xfrm>
        </p:spPr>
        <p:txBody>
          <a:bodyPr/>
          <a:lstStyle/>
          <a:p>
            <a:r>
              <a:rPr lang="pl-PL">
                <a:effectLst/>
              </a:rPr>
              <a:t>Admission to 4 waterfalls from which you can jump costs PLN 26, as well as admission to the temple where beautiful photos are taken. Entry to an active volcano at sunrise costs PLN 70 and it is the most expensive attraction. We will enter the beach from PLN 2.50 for the whole </a:t>
            </a:r>
            <a:r>
              <a:rPr lang="en-US">
                <a:effectLst/>
              </a:rPr>
              <a:t>day.</a:t>
            </a:r>
            <a:endParaRPr lang="pl-PL"/>
          </a:p>
        </p:txBody>
      </p:sp>
    </p:spTree>
    <p:extLst>
      <p:ext uri="{BB962C8B-B14F-4D97-AF65-F5344CB8AC3E}">
        <p14:creationId xmlns:p14="http://schemas.microsoft.com/office/powerpoint/2010/main" val="472211038"/>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4">
            <a:extLst>
              <a:ext uri="{FF2B5EF4-FFF2-40B4-BE49-F238E27FC236}">
                <a16:creationId xmlns:a16="http://schemas.microsoft.com/office/drawing/2014/main" id="{07136F12-2CD6-7548-976B-020476CA2F41}"/>
              </a:ext>
            </a:extLst>
          </p:cNvPr>
          <p:cNvPicPr>
            <a:picLocks noChangeAspect="1"/>
          </p:cNvPicPr>
          <p:nvPr/>
        </p:nvPicPr>
        <p:blipFill>
          <a:blip r:embed="rId2"/>
          <a:stretch>
            <a:fillRect/>
          </a:stretch>
        </p:blipFill>
        <p:spPr>
          <a:xfrm>
            <a:off x="0" y="0"/>
            <a:ext cx="10332416" cy="6971772"/>
          </a:xfrm>
          <a:prstGeom prst="rect">
            <a:avLst/>
          </a:prstGeom>
        </p:spPr>
      </p:pic>
    </p:spTree>
    <p:extLst>
      <p:ext uri="{BB962C8B-B14F-4D97-AF65-F5344CB8AC3E}">
        <p14:creationId xmlns:p14="http://schemas.microsoft.com/office/powerpoint/2010/main" val="192871296"/>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78F236-3AAC-0743-B3DD-03D6EA2F887B}"/>
              </a:ext>
            </a:extLst>
          </p:cNvPr>
          <p:cNvSpPr>
            <a:spLocks noGrp="1"/>
          </p:cNvSpPr>
          <p:nvPr>
            <p:ph type="title"/>
          </p:nvPr>
        </p:nvSpPr>
        <p:spPr>
          <a:xfrm>
            <a:off x="680321" y="753228"/>
            <a:ext cx="9613861" cy="1080938"/>
          </a:xfrm>
        </p:spPr>
        <p:txBody>
          <a:bodyPr/>
          <a:lstStyle/>
          <a:p>
            <a:pPr algn="ctr"/>
            <a:r>
              <a:rPr lang="pl-PL">
                <a:effectLst/>
                <a:latin typeface="Algerian" pitchFamily="82" charset="0"/>
              </a:rPr>
              <a:t>summary</a:t>
            </a:r>
            <a:endParaRPr lang="pl-PL">
              <a:latin typeface="Algerian" pitchFamily="82" charset="0"/>
            </a:endParaRPr>
          </a:p>
        </p:txBody>
      </p:sp>
      <p:sp>
        <p:nvSpPr>
          <p:cNvPr id="3" name="Symbol zastępczy zawartości 2">
            <a:extLst>
              <a:ext uri="{FF2B5EF4-FFF2-40B4-BE49-F238E27FC236}">
                <a16:creationId xmlns:a16="http://schemas.microsoft.com/office/drawing/2014/main" id="{10928E47-38E3-F04C-B564-8D815C80AF5A}"/>
              </a:ext>
            </a:extLst>
          </p:cNvPr>
          <p:cNvSpPr>
            <a:spLocks noGrp="1"/>
          </p:cNvSpPr>
          <p:nvPr>
            <p:ph idx="1"/>
          </p:nvPr>
        </p:nvSpPr>
        <p:spPr>
          <a:xfrm>
            <a:off x="680321" y="2336873"/>
            <a:ext cx="9613861" cy="3599316"/>
          </a:xfrm>
        </p:spPr>
        <p:txBody>
          <a:bodyPr/>
          <a:lstStyle/>
          <a:p>
            <a:r>
              <a:rPr lang="pl-PL">
                <a:effectLst/>
              </a:rPr>
              <a:t>In summary, it is worth going there because there are beautiful views, great attractions</a:t>
            </a:r>
            <a:r>
              <a:rPr lang="en-US">
                <a:effectLst/>
              </a:rPr>
              <a:t>,</a:t>
            </a:r>
            <a:r>
              <a:rPr lang="pl-PL">
                <a:effectLst/>
              </a:rPr>
              <a:t> and low costs. The only problem is the trip there because it costs PLN 2700, and in the era of covid-19 PLN 4000. After all, I think no one will be disappointed to stay there.</a:t>
            </a:r>
            <a:endParaRPr lang="pl-PL"/>
          </a:p>
        </p:txBody>
      </p:sp>
    </p:spTree>
    <p:extLst>
      <p:ext uri="{BB962C8B-B14F-4D97-AF65-F5344CB8AC3E}">
        <p14:creationId xmlns:p14="http://schemas.microsoft.com/office/powerpoint/2010/main" val="39105530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M04033917[[fn=Berlin]]_novariants">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docProps/app.xml><?xml version="1.0" encoding="utf-8"?>
<Properties xmlns="http://schemas.openxmlformats.org/officeDocument/2006/extended-properties" xmlns:vt="http://schemas.openxmlformats.org/officeDocument/2006/docPropsVTypes">
  <TotalTime>0</TotalTime>
  <Words>369</Words>
  <Application>Microsoft Office PowerPoint</Application>
  <PresentationFormat>Panoramiczny</PresentationFormat>
  <Paragraphs>17</Paragraphs>
  <Slides>11</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11</vt:i4>
      </vt:variant>
    </vt:vector>
  </HeadingPairs>
  <TitlesOfParts>
    <vt:vector size="16" baseType="lpstr">
      <vt:lpstr>Algerian</vt:lpstr>
      <vt:lpstr>Arial</vt:lpstr>
      <vt:lpstr>Roboto</vt:lpstr>
      <vt:lpstr>Trebuchet MS</vt:lpstr>
      <vt:lpstr>TM04033917[[fn=Berlin]]_novariants</vt:lpstr>
      <vt:lpstr>The most beautiful place in the world~Bali </vt:lpstr>
      <vt:lpstr>Prezentacja programu PowerPoint</vt:lpstr>
      <vt:lpstr>Prezentacja programu PowerPoint</vt:lpstr>
      <vt:lpstr>Prezentacja programu PowerPoint</vt:lpstr>
      <vt:lpstr>A month on the Bali </vt:lpstr>
      <vt:lpstr>strange laws</vt:lpstr>
      <vt:lpstr>The price of attraction on the Bali </vt:lpstr>
      <vt:lpstr>Prezentacja programu PowerPoint</vt:lpstr>
      <vt:lpstr>summary</vt:lpstr>
      <vt:lpstr>Prezentacja programu PowerPoint</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Bali</dc:title>
  <dc:creator>Nieznany użytkownik</dc:creator>
  <cp:lastModifiedBy>Katarzyna Zawadzka</cp:lastModifiedBy>
  <cp:revision>9</cp:revision>
  <dcterms:created xsi:type="dcterms:W3CDTF">2021-03-02T10:14:07Z</dcterms:created>
  <dcterms:modified xsi:type="dcterms:W3CDTF">2021-03-05T09:23:30Z</dcterms:modified>
</cp:coreProperties>
</file>